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62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0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050C5-3605-41AD-AFE9-51FFDFA91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F7913-D024-4BB0-8174-2A6691477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28CBC-80A4-41CD-A916-2FCF2D616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3BD47-39B7-426D-8738-A4F66696A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37CF5B-DF4A-4C2F-82AD-7934FA41A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434780-893F-4F4A-8684-7643619A0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61B83F-521C-4038-8175-02DBA6974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4E9D6-0CF9-4508-B3DB-03B769D42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B92E6-47C3-435A-B6BE-681E4F8E2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92A34-69D3-4EA2-A1CB-1958642A1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E630A-FD8E-4E2E-AD75-7FB3C3FE1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610" r:id="rId2"/>
    <p:sldLayoutId id="2147486611" r:id="rId3"/>
    <p:sldLayoutId id="2147486612" r:id="rId4"/>
    <p:sldLayoutId id="2147486613" r:id="rId5"/>
    <p:sldLayoutId id="2147486614" r:id="rId6"/>
    <p:sldLayoutId id="2147486615" r:id="rId7"/>
    <p:sldLayoutId id="2147486616" r:id="rId8"/>
    <p:sldLayoutId id="2147486617" r:id="rId9"/>
    <p:sldLayoutId id="2147486618" r:id="rId10"/>
    <p:sldLayoutId id="214748661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tags" Target="../tags/tag104.xml" /><Relationship Id="rId16" Type="http://schemas.openxmlformats.org/officeDocument/2006/relationships/tags" Target="../tags/tag105.xml" /><Relationship Id="rId17" Type="http://schemas.openxmlformats.org/officeDocument/2006/relationships/tags" Target="../tags/tag106.xml" /><Relationship Id="rId18" Type="http://schemas.openxmlformats.org/officeDocument/2006/relationships/tags" Target="../tags/tag107.xml" /><Relationship Id="rId19" Type="http://schemas.openxmlformats.org/officeDocument/2006/relationships/tags" Target="../tags/tag108.xml" /><Relationship Id="rId2" Type="http://schemas.openxmlformats.org/officeDocument/2006/relationships/tags" Target="../tags/tag91.xml" /><Relationship Id="rId20" Type="http://schemas.openxmlformats.org/officeDocument/2006/relationships/tags" Target="../tags/tag109.xml" /><Relationship Id="rId21" Type="http://schemas.openxmlformats.org/officeDocument/2006/relationships/tags" Target="../tags/tag110.xml" /><Relationship Id="rId22" Type="http://schemas.openxmlformats.org/officeDocument/2006/relationships/tags" Target="../tags/tag111.xml" /><Relationship Id="rId23" Type="http://schemas.openxmlformats.org/officeDocument/2006/relationships/tags" Target="../tags/tag112.xml" /><Relationship Id="rId24" Type="http://schemas.openxmlformats.org/officeDocument/2006/relationships/tags" Target="../tags/tag113.xml" /><Relationship Id="rId25" Type="http://schemas.openxmlformats.org/officeDocument/2006/relationships/tags" Target="../tags/tag114.xml" /><Relationship Id="rId26" Type="http://schemas.openxmlformats.org/officeDocument/2006/relationships/tags" Target="../tags/tag115.xml" /><Relationship Id="rId27" Type="http://schemas.openxmlformats.org/officeDocument/2006/relationships/tags" Target="../tags/tag116.xml" /><Relationship Id="rId28" Type="http://schemas.openxmlformats.org/officeDocument/2006/relationships/tags" Target="../tags/tag117.xml" /><Relationship Id="rId29" Type="http://schemas.openxmlformats.org/officeDocument/2006/relationships/tags" Target="../tags/tag118.xml" /><Relationship Id="rId3" Type="http://schemas.openxmlformats.org/officeDocument/2006/relationships/tags" Target="../tags/tag92.xml" /><Relationship Id="rId30" Type="http://schemas.openxmlformats.org/officeDocument/2006/relationships/tags" Target="../tags/tag119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18" Type="http://schemas.openxmlformats.org/officeDocument/2006/relationships/tags" Target="../tags/tag160.xml" /><Relationship Id="rId19" Type="http://schemas.openxmlformats.org/officeDocument/2006/relationships/tags" Target="../tags/tag161.xml" /><Relationship Id="rId2" Type="http://schemas.openxmlformats.org/officeDocument/2006/relationships/tags" Target="../tags/tag144.xml" /><Relationship Id="rId20" Type="http://schemas.openxmlformats.org/officeDocument/2006/relationships/tags" Target="../tags/tag162.xml" /><Relationship Id="rId21" Type="http://schemas.openxmlformats.org/officeDocument/2006/relationships/tags" Target="../tags/tag163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0401420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团队建设活动组织与团队凝聚力增强实践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团队建设活动的组织与实践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团队凝聚力增强的实践方法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案例分享与经验总结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团队建设活动的意义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团队建设活动的意义</a:t>
            </a:r>
            <a:endParaRPr lang="zh-CN" altLang="en-US"/>
          </a:p>
        </p:txBody>
      </p:sp>
      <p:sp>
        <p:nvSpPr>
          <p:cNvPr id="10488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提高团队凝聚力</a:t>
            </a:r>
            <a:endParaRPr lang="zh-CN" altLang="en-US"/>
          </a:p>
        </p:txBody>
      </p:sp>
      <p:sp>
        <p:nvSpPr>
          <p:cNvPr id="104893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促进成员之间的相互了解和信任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提升团队整体绩效和执行力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提高团队成员的归属感和荣誉感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增强团队成员之间的协作和配合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促进成员间的沟通与合作</a:t>
            </a:r>
            <a:endParaRPr lang="zh-CN" altLang="en-US"/>
          </a:p>
        </p:txBody>
      </p:sp>
      <p:sp>
        <p:nvSpPr>
          <p:cNvPr id="104900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团队建设活动可以帮助成员之间建立信任和默契，提高沟通效率。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通过团队建设活动，成员可以更好地了解彼此的工作风格和习惯，促进更好的合作。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团队建设活动可以增强成员之间的情感联系，提高团队的凝聚力。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在团队建设活动中，成员可以共同解决问题，提高团队协作能力。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培养团队精神</a:t>
            </a:r>
            <a:endParaRPr lang="zh-CN" altLang="en-US"/>
          </a:p>
        </p:txBody>
      </p:sp>
      <p:sp>
        <p:nvSpPr>
          <p:cNvPr id="104906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增强团队凝聚力：通过团队建设活动，使成员之间相互了解、信任，从而形成更强的团队凝聚力。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提高协作能力：团队建设活动通常需要成员之间相互配合、协作，这有助于提高成员之间的协作能力。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培养共同价值观：通过团队建设活动，可以使成员更加认同团队的价值观和理念，从而形成更强的团队精神。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提升解决问题的能力：团队建设活动通常需要成员共同面对和解决问题，这有助于提高成员解决问题的能力。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提升员工满意度和忠诚度</a:t>
            </a:r>
            <a:endParaRPr lang="zh-CN" altLang="en-US"/>
          </a:p>
        </p:txBody>
      </p:sp>
      <p:sp>
        <p:nvSpPr>
          <p:cNvPr id="10491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提升员工满意度和忠诚度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促进员工之间的沟通和信任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提高员工的工作积极性和创造力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增强团队凝聚力和合作精神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团队建设活动的组织与实践</a:t>
            </a:r>
            <a:endParaRPr lang="zh-CN" altLang="en-US"/>
          </a:p>
        </p:txBody>
      </p:sp>
      <p:sp>
        <p:nvSpPr>
          <p:cNvPr id="10491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确定活动目标和主题</a:t>
            </a:r>
            <a:endParaRPr lang="zh-CN" altLang="en-US"/>
          </a:p>
        </p:txBody>
      </p:sp>
      <p:sp>
        <p:nvSpPr>
          <p:cNvPr id="104926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明确团队建设活动的目标，如增强团队凝聚力、提高团队协作能力等。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根据目标确定活动主题，如户外拓展、团队竞赛等。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考虑团队成员的兴趣和需求，确保活动内容与团队成员的喜好和需求相符合。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制定具体的活动计划和流程，包括时间安排、场地布置、活动内容等。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选择合适的活动形式和场地</a:t>
            </a:r>
            <a:endParaRPr lang="zh-CN" altLang="en-US"/>
          </a:p>
        </p:txBody>
      </p:sp>
      <p:sp>
        <p:nvSpPr>
          <p:cNvPr id="10493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根据团队特点和需求选择活动形式，如户外拓展、团队竞赛等。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考虑天气、季节等因素，确保活动顺利进行。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制定详细的活动计划，包括时间安排、人员分工、物资准备等。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考虑场地因素，如安全性、便利性、设施条件等。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制定详细的活动计划和流程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分配任务和责任到个人</a:t>
            </a:r>
            <a:endParaRPr lang="zh-CN" altLang="en-US"/>
          </a:p>
        </p:txBody>
      </p:sp>
      <p:sp>
        <p:nvSpPr>
          <p:cNvPr id="104940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明确团队成员的角色和职责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根据成员的能力和特长分配任务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制定任务清单和时间表，确保每个任务都有明确的负责人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定期跟进任务进度，确保按时完成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https://d.book118.com/905040142022011034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6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+中文标题</vt:lpstr>
      <vt:lpstr>宋体</vt:lpstr>
      <vt:lpstr>Wingdings</vt:lpstr>
      <vt:lpstr>Office Theme</vt:lpstr>
      <vt:lpstr>团队建设活动组织与团队凝聚力增强实践</vt:lpstr>
      <vt:lpstr>目录</vt:lpstr>
      <vt:lpstr>添加章节标题</vt:lpstr>
      <vt:lpstr>团队建设活动的意义</vt:lpstr>
      <vt:lpstr>PowerPoint Presentation</vt:lpstr>
      <vt:lpstr>提高团队凝聚力</vt:lpstr>
      <vt:lpstr>促进成员间的沟通与合作</vt:lpstr>
      <vt:lpstr>培养团队精神</vt:lpstr>
      <vt:lpstr>提升员工满意度和忠诚度</vt:lpstr>
      <vt:lpstr>团队建设活动的组织与实践</vt:lpstr>
      <vt:lpstr>PowerPoint Presentation</vt:lpstr>
      <vt:lpstr>确定活动目标和主题</vt:lpstr>
      <vt:lpstr>选择合适的活动形式和场地</vt:lpstr>
      <vt:lpstr>制定详细的活动计划和流程</vt:lpstr>
      <vt:lpstr>分配任务和责任到个人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2024-08-29T11:36:40.616</cp:lastPrinted>
  <dcterms:created xsi:type="dcterms:W3CDTF">2024-08-29T03:36:40Z</dcterms:created>
  <dcterms:modified xsi:type="dcterms:W3CDTF">2024-08-29T03:36:42Z</dcterms:modified>
</cp:coreProperties>
</file>