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A4DC8-516E-4724-A337-D354364B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960EE-3F23-4828-9ACA-D4EB0F97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DD4D9-0E28-4282-8767-DBB819AD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A14CC-D945-4144-A3F6-8BEC2BFE3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84640-1AEA-462D-93DD-125AA7C7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373C1-1BD2-4F6F-A2D3-95B8D2A0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D1433-40B4-4A10-BB96-6651B9B6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8A1F5-5028-4EF1-8479-5DFC3BE88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D900A-5B4E-46C4-AA03-36340111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F1430-B20C-4909-B29B-0AF16705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1E7F5-175B-4146-B330-2B715D97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020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横纹肌溶解症是指由于各种原因导致横纹肌细胞受损，细胞内的物质释放入血，从而引起的一系列临床综合征。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主要特征包括肌肉疼痛、肌无力、茶色尿以及肾功能不全等。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常见的病因包括肌肉过度运动、挤压伤、药物副作用、感染、电解质紊乱等。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当横纹肌受损时，细胞内的物质如肌红蛋白、钾离子、磷酸等释放入血，这些物质会对肾脏造成损害，导致肾功能不全。同时，肌红蛋白在肾脏中沉积，可引起肾小管堵塞，进一步加重肾功能不全。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主要症状包括肌肉疼痛、肌无力、茶色尿等。严重病例可能出现急性肾功能不全、电解质紊乱等并发症。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根据典型的症状和体征，结合实验室检查如肌酶谱升高、肌红蛋白尿等可做出诊断。对于不典型病例，可能需要肾活检以明确诊断。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药物治疗是横纹肌溶解疾病的首选治疗方法，主要目的是缓解症状、预防并发症和促进肌纤维再生。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常用的药物包括非甾体抗炎药、糖皮质激素、免疫抑制剂等，具体药物选择应根据病情和医生的建议而定。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药物治疗过程中应密切观察病情变化，定期进行相关检查，以便及时调整治疗方案。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手术方式包括清创、减压、修复等，具体手术方式应根据病情和医生的建议而定。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手术治疗后仍需药物治疗和康复治疗，以促进患者早日康复。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775" r="47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对于严重的横纹肌溶解疾病，如肌肉坏死、压迫神经等，可能需要手术治疗。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其他治疗手段包括高压氧治疗、物理治疗、中医治疗等，可根据病情和医生的建议选择合适的治疗方法。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高压氧治疗可以提高组织氧供，促进肌肉再生；物理治疗可缓解疼痛、促进血液循环；中医治疗可根据辨证施治的原则，采用中药、针灸等方法治疗。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在治疗过程中，患者应保持良好的心态，积极配合医生的治疗建议，以期早日康复。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693" r="1169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886" b="2088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横纹肌溶解疾病的预防与护理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https://d.book118.com/905040203303011103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2024-09-13T06:39:22.348</cp:lastPrinted>
  <dcterms:created xsi:type="dcterms:W3CDTF">2024-09-12T22:39:22Z</dcterms:created>
  <dcterms:modified xsi:type="dcterms:W3CDTF">2024-09-12T22:39:24Z</dcterms:modified>
</cp:coreProperties>
</file>