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B3F56-390F-4268-9F1F-5E6487EF3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40393-6BB0-4B57-9D42-4C69740B7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31862-8C28-49F0-8007-372AAEEDA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0B7C9-62F6-4E7E-9C61-33E0CD6FA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73079C-0F2A-4867-A1A8-33D5CB68B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13F57B-7C73-4375-B860-E6F2C979D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A54A4C-1B66-4738-9AE0-BB57A7999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E8D04-31F1-4D49-B15F-67925E158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08038-7D26-45DC-A425-D9AB8E214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B6D37-8C0B-48BA-B748-5D8BAF4EF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FAEBB-AA5F-47FE-BE4B-CC10029F1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41104300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模具制作简介课件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模具制作概述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模具材料及选用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模具设计及制造技术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模具的调试与使用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模具的维护与修复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模具制作实例分析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模具制作概述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模具是一种用于成型、定型或组合各种材料的工具，广泛应用于工业、农业、食品等领域。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模具可以用来生产具有特定形状和尺寸的制品，提高生产效率，降低成本。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模具的作用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模具的定义及作用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112" b="151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根据不同的分类标准，模具可以分为多种类型，如塑料模具、金属模具、玻璃模具等。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模具通常由模座、模腔、浇注系统、顶出系统等组成。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模具的分类及组成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模具的组成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模具的分类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定期对模具进行检查和维护，保证其正常运转和延长使用寿命。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装配调试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将各部件组装在一起，进行调试和试模，确保模具能够生产出符合要求的产品。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加工成型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通过机械加工、电火花加工等工艺方法，将材料加工成所需的形状和尺寸。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设计模具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根据产品要求，设计模具的结构和尺寸。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选择材料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根据使用要求，选择合适的材料来制作模具。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模具制作的基本流程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模具材料及选用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模具材料的分类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根据制造模具的材料类型，可分为金属材料模具、非金属材料模具和复合材料模具。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模具材料的市场趋势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随着制造业的发展，对模具材料的需求不断增加，同时对模具材料的性能要求也越来越高。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模具材料的定义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模具材料是指用于制造模具的各种材料，包括金属材料、非金属材料和复合材料等。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模具材料概述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模具材料应具有良好的可加工性，以便于进行切削、铣削、磨削等加工操作，提高模具的制造精度和效率。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良好的可加工性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模具材料应具有高强度和硬度，以保证模具的耐用性和使用寿命。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高强度和硬度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模具材料应具有良好的抗疲劳性，以抵抗重复使用过程中产生的疲劳裂纹和断裂。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良好的抗疲劳性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模具材料应具有良好的耐腐蚀性，以抵抗在使用过程中受到的腐蚀介质的影响。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良好的耐腐蚀性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模具材料的性能要求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金属材料模具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常用的金属材料模具包括钢铁、铝合金、铜合金等。其中，钢铁因其强度高、硬度适中、价格便宜等优点而得到广泛应用；铝合金则具有重量轻、易加工、耐腐蚀等优点；铜合金则具有优良的导热性和耐磨性。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非金属材料模具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常用的非金属材料模具包括塑料、橡胶、陶瓷等。其中，塑料因其成本低、易加工、重量轻等优点而得到广泛应用；橡胶则具有弹性好、隔热性好、耐腐蚀等优点；陶瓷则具有高硬度、耐高温、耐腐蚀等优点。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复合材料模具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常用的复合材料模具包括碳纤维增强塑料、金属基复合材料等。这些复合材料具有优异的力学性能和耐腐蚀性，可大大提高模具的使用寿命。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常用模具材料的选用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模具设计及制造技术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模具设计的基本原则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模具设计应根据产品要求和生产条件，兼顾模具加工、调试、维修等方面的要求，做到结构合理、易于加工、精度高、成本低。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模具设计的基本步骤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分析制件结构；2. 选择成型工艺；3. 确定模具结构形式；4. 设计浇注系统；5. 确定排气方式；6. 确定模具零部件的具体结构；7. 校核模具强度和刚度；8. 计算成型时间；9. 绘制模具总装配图。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模具设计的基本原则及步骤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模具制造的技术要求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模具制造应满足产品设计要求，保证制件质量、产量和成本最低。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模具制造的特点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以工件为依据，以工艺为中心；2. 涉及面广，技术含量高；3. 知识密集，技艺精湛；4. 综合性强，协同作业。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模具制造的技术要求及特点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25" r="16625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模具制造的工艺流程包括以下步骤：1. 根据产品图样进行工艺分析；2. 选择合适的材料和毛坯；3. 进行粗加工、半精加工和精加工；4. 进行钳工修整；5. 进行装配调试；6. 进行试模验收；7. 对模具进行维护和保养。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模具制造的工艺流程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模具的调试与使用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确保模具与注塑机的匹配性、模具安装位置的准确性、模具温度和压力设置的合理性以及产品质量的一致性。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模具调试的基本原则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检查模具是否符合要求；2. 根据产品图进行比对；3. 调整注塑机参数；4. 进行试模，并对产品进行检测；5. 根据产品缺陷进行修正和优化。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模具调试的步骤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模具调试的基本原则及步骤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模具使用的基本要求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确保模具的清洁度、刚性和稳定性，同时要合理选择注塑材料和注塑机，并严格按照操作规程进行操作。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模具使用的注意事项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注意模具的温度和压力变化，避免因温度和压力异常导致的产品缺陷；2. 严格控制注塑材料的干燥度和清洁度，避免因材料问题导致的产品缺陷；3. 定期对模具进行维护和保养，延长模具的使用寿命；4. 在操作过程中要密切关注注塑机的各项参数，避免因参数设置不当导致的产品缺陷。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模具使用的基本要求及注意事项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https://d.book118.com/905041104300011033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2024-08-28T23:03:34.903</cp:lastPrinted>
  <dcterms:created xsi:type="dcterms:W3CDTF">2024-08-28T15:03:34Z</dcterms:created>
  <dcterms:modified xsi:type="dcterms:W3CDTF">2024-08-28T15:03:36Z</dcterms:modified>
</cp:coreProperties>
</file>