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A1EF65-A72F-490A-984F-4C678DFB8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18148A-4C06-4C15-B88E-1E7F1A77F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226822-945B-4106-855F-887B9A79F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AC6B8E-03B6-41A7-B0E5-51EC19210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EF9559-4F57-470B-BE72-E0EE795E8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B1C42A-E0D0-4CCF-A3DB-1351603FA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4A962D-0E99-4D91-967B-61520396A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CABDD9-E0CC-4094-8139-A89048110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356FE5-169D-41FD-BF8F-E4EC4492E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E48D39-A2B1-4B10-A094-75926F0EF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BAF6B-8137-462D-A49C-3671C57FF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04200030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pdgfra基因突变在鼻咽癌中的表达及其与预后的关系分析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pdgfra基因在鼻咽癌中的表达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pdgfra基因突变与鼻咽癌预后关系分析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鼻咽癌是一种常见的恶性肿瘤，具有较高的发病率和死亡率。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PDGFRA基因在多种肿瘤中发挥重要作用，但在鼻咽癌中的研究尚不深入。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探讨PDGFRA基因突变在鼻咽癌中的表达情况。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分析PDGFRA基因突变与鼻咽癌预后的关系。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为鼻咽癌的个体化治疗提供理论依据。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pdgfra基因功能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PDGFRA基因是血小板衍生生长因子受体α的编码基因，属于酪氨酸激酶受体家族。它参与了细胞的增殖、分化、迁移和存活等过程。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PDGFRA基因通过与其配体血小板衍生生长因子（PDGF）结合，发挥其生物学功能，对正常的组织发育和损伤修复具有重要意义。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点突变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PDGFRA基因中的单个碱基发生改变，导致基因编码的蛋白质结构或功能改变。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插入或缺失突变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PDGFRA基因中插入或缺失部分碱基序列，导致基因编码的蛋白质结构异常或表达水平改变。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扩增突变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PDGFRA基因拷贝数增加，导致基因表达水平升高。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pdgfra基因突变类型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PDGFRA基因突变与多种肿瘤的发生和发展有关，如胃肠道间质瘤、慢性粒细胞白血病等。这些突变通常导致PDGFRA蛋白的持续激活，促进肿瘤细胞的增殖和存活。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肿瘤发生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PDGFRA基因突变在鼻咽癌中较为常见，尤其是与EB病毒感染相关的鼻咽癌。这些突变可能影响PDGFRA蛋白的表达和功能，从而影响鼻咽癌的进展和预后。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鼻咽癌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pdgfra基因突变与疾病关联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pdgfra基因在鼻咽癌中的表达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鼻咽癌是一种常见的恶性肿瘤，主要发生在鼻咽部黏膜上皮细胞。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鼻咽癌的发病机制涉及多个基因和环境因素的相互作用。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鼻咽癌的早期症状包括鼻塞、涕中带血、耳鸣和听力下降等。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9546" r="9546"/>
          <a:stretch>
            <a:fillRect/>
          </a:stretch>
        </p:blipFill>
        <p:spPr>
          <a:xfrm>
            <a:off x="6603343" y="1773672"/>
            <a:ext cx="4619079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鼻咽癌概述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https://d.book118.com/905042000302011110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2024-09-16T04:40:05.178</cp:lastPrinted>
  <dcterms:created xsi:type="dcterms:W3CDTF">2024-09-15T20:40:05Z</dcterms:created>
  <dcterms:modified xsi:type="dcterms:W3CDTF">2024-09-15T20:40:07Z</dcterms:modified>
</cp:coreProperties>
</file>