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0EE99-0FDE-4980-9FF9-9F9595650B2D}" type="datetimeFigureOut">
              <a:rPr lang="zh-CN" altLang="en-US" smtClean="0"/>
              <a:t>2024/1/31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6B629-11AD-4B49-BAAC-3DAB3F360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788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08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83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483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225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87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714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016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317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411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085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288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093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B629-11AD-4B49-BAAC-3DAB3F3608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81270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E87D90-DF25-4599-8A77-F0EC459A13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837923-7ADB-4B3F-80F4-B7FF4E3D9B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5A912-FE53-446B-BE4F-192C86B550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797350-F9A2-41A2-A0D3-FA4D3EE657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59E137-C432-49BA-84C2-C60AC8B33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2417DC-302B-4747-91C3-725CA3CFA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B991BD-9717-40AD-A585-12D61AC11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13B6F6-A845-4E2A-9D07-64501C6BDE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FB3EF3-F1ED-44EB-81EE-436137747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F6AE39-1D54-4D72-B2D0-0104406FB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788CF1-87BE-42EC-8D8A-EBB25E64DE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1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042223010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流程再造对企业组织结构的调整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企业组织结构现状及问题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流程再造理念与方法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基于流程再造的组织结构调整方案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实施步骤与时间表安排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预期成果评估及风险防范措施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随着市场竞争的加剧和客户需求的多样化，企业需要通过流程再造来优化业务流程，提高运营效率。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推动组织变革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提升企业绩效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rcRect r="-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流程再造涉及企业组织结构的调整，旨在打破部门壁垒，实现跨部门协作，推动企业整体变革。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通过流程再造，企业可以降低成本、提高质量、加快响应速度，从而提升整体绩效。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3"/>
          <a:srcRect r="-13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sp>
        <p:nvSpPr>
          <p:cNvPr id="44" name="TextBox 44"/>
          <p:cNvSpPr txBox="1"/>
          <p:nvPr/>
        </p:nvSpPr>
        <p:spPr>
          <a:xfrm>
            <a:off x="653186" y="142854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流程再造实施计划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85016" y="1781107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包括目标、时间表、资源需求等。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53186" y="3877672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实施过程中的经验教训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85016" y="4230233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分享在流程再造过程中遇到的问题以及解决方法，为其他企业提供借鉴和参考。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276691" y="1360283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组织结构调整方案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508521" y="1712845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包括部门设置、职责划分、人员配置等。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276691" y="3809410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预期成果与风险评估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508521" y="4161971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包括预期的经济效益、社会效益以及可能出现的风险和挑战。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企业组织结构现状及问题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当前许多企业采用传统的层级式结构，包括高层管理、中层管理和基层员工等层级，决策权高度集中。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传统的层级式结构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企业内部按照职能划分不同部门，各部门负责相应业务领域，形成专业化的分工体系。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部门化分工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企业运营过程中遵循一系列标准化的流程和规范，确保业务活动的稳定性和可预测性。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标准化流程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当前组织结构概述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存在问题分析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决策效率低下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层级式结构导致决策过程繁琐，信息传递缓慢，无法迅速响应市场变化。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部门间协作不畅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部门化分工容易造成“部门墙”，不同部门间沟通不畅，难以形成协同效应。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流程僵化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过于依赖标准化流程可能导致企业失去灵活性，难以适应不断变化的市场环境。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6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改进方向探讨</a:t>
              </a:r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923925" y="514518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组织扁平化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318250" y="3326131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打破部门壁垒，促进不同部门间的协作与沟通，实现资源共享和优势互补。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3670300" y="3625158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跨部门协作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6318250" y="191780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8927905" y="1448118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对现有流程进行持续优化和改进，提高流程的灵活性和适应性。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3402013" y="4962843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减少管理层级，赋予基层员工更多决策权，提高决策效率。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流程再造理念与方法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r="3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b="-2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b="-2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流程再造概念解析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流程再造定义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流程再造是对企业业务流程进行根本性再思考和彻底性再设计，从而获得在成本、质量、服务和速度等方面业绩的显著改善。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流程再造目标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提高企业运营效率，降低运营成本，增强企业市场竞争力，提升客户满意度。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流程再造范围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涉及企业内部各个层面，包括业务流程、管理流程、支持流程等。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3332131" y="4551331"/>
            <a:ext cx="333375" cy="333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4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688419" y="1750981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15400" y="4337018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3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流程再造方法介绍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TextBox 32"/>
          <p:cNvSpPr txBox="1"/>
          <p:nvPr/>
        </p:nvSpPr>
        <p:spPr>
          <a:xfrm>
            <a:off x="358979" y="146356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业务流程分析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8456" y="1876743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对现有业务流程进行全面梳理和分析，找出瓶颈和浪费环节。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248775" y="1020657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流程优化与设计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328252" y="1433831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基于业务流程分析结果，进行流程优化和重新设计，确保流程简洁、高效。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328252" y="3735303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信息技术应用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407729" y="4148477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利用信息技术手段，实现业务流程自动化、智能化，提高流程执行效率。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4339" y="4238625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组织结构调整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73817" y="4651799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根据新的业务流程需求，对企业组织结构进行相应调整，确保流程顺畅执行。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41" name="Freeform 41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某零售企业通过流程再造，优化了供应链管理流程，实现了库存减少、采购成本降低和快速响应市场需求的目标。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某制造企业通过流程再造，实现了生产流程的自动化和智能化，大幅提高了生产效率和产品质量，降低了生产成本。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某金融企业通过流程再造，简化了业务流程，提高了客户服务效率和质量，增强了市场竞争力。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成功案例分享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https://d.book118.com/905042223010011124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13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1">
      <vt:lpstr>Arial</vt:lpstr>
      <vt:lpstr>Calibri</vt:lpstr>
      <vt:lpstr>Microsoft Yahei</vt:lpstr>
      <vt:lpstr>等线 Light</vt:lpstr>
      <vt:lpstr>等线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2024-09-28T02:47:10.894</cp:lastPrinted>
  <dcterms:created xsi:type="dcterms:W3CDTF">2024-09-27T18:47:10Z</dcterms:created>
  <dcterms:modified xsi:type="dcterms:W3CDTF">2024-09-27T18:47:13Z</dcterms:modified>
</cp:coreProperties>
</file>