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69F9F-AA0E-4788-9B03-5CA77AEA0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C459B-F46C-48E4-AAF8-9137C4EFC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FD9BC-EF20-41AF-9D05-A19280721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EDC80-A327-4451-A85B-05A8E4A23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6F67C2-BA72-498B-959E-EB3E675AF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3AE87E-A47A-48E7-9DB8-7F76324CA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901424-3456-4A34-9AE9-BCEEB2FD7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61D72-59C0-4015-B355-D1C917672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EC70C-3257-44B0-A657-2A6E49EC0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FF803-BB98-4818-8302-B633BD4E2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D5732-CD61-4497-AAB9-0DE5AB7DD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44032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32" r="238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社交媒体营销是指利用社交媒体平台进行品牌推广、产品宣传和客户关系管理的营销活动。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社交媒体营销具有互动性、即时性、用户生成内容等特点，能够实现精准定位和个性化推广，提高品牌知名度和用户忠诚度。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扩大品牌影响力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通过社交媒体平台，企业可以更广泛地传播品牌信息，扩大品牌知名度和影响力。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提高销售业绩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社交媒体营销能够直接引导用户访问企业网站或店铺，增加销售机会，提高销售业绩。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增强客户关系管理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社交媒体平台为企业提供了一个与用户互动的窗口，有助于及时了解用户需求和反馈，提高客户满意度。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随着社交媒体平台的不断发展和用户规模的不断扩大，企业越来越重视社交媒体营销，并制定了一系列营销策略。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社交媒体平台如Facebook、Twitter等逐渐兴起，企业开始尝试利用这些平台进行品牌宣传和推广。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随着人工智能、大数据等技术的不断发展，社交媒体营销将更加智能化、精准化，同时社交媒体平台也将为企业提供更多元化的营销工具和服务。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732" b="2373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明确营销目标，如提高品牌知名度、促进销售、吸引潜在客户等，以便制定相应的营销策略。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根据营销目标，设定关键绩效指标（KPI），如粉丝增长、互动率、转发量等，以衡量营销效果。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设定KPI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确定营销目标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分析目标受众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了解目标受众的特点，包括年龄、性别、兴趣等，以便选择适合的社交媒体平台。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根据目标受众的特点，选择适合的社交媒体平台，如微信、微博、抖音等。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制定内容计划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制定内容计划，包括主题、发布时间、发布频率等，以确保内容创作的连贯性和有效性。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创作高质量内容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创作高质量的内容，包括文字、图片、视频等形式，以吸引目标受众的关注和兴趣。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67" r="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及时回复用户的评论和私信，与用户建立良好的互动关系，提高用户忠诚度。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及时回复评论和私信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发起有趣的话题和活动，吸引用户参与和分享，提高用户参与度和互动率。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发起话题和活动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用户互动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分析数据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对营销数据进行深入分析，了解用户行为和喜好，以便优化营销策略。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调整和优化策略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根据数据分析结果，调整和优化营销策略，包括内容创作、发布时间和频率等，以提高营销效果。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社交媒体营销案例研究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https://d.book118.com/905044032330011114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2024-09-22T04:21:20.680</cp:lastPrinted>
  <dcterms:created xsi:type="dcterms:W3CDTF">2024-09-21T20:21:20Z</dcterms:created>
  <dcterms:modified xsi:type="dcterms:W3CDTF">2024-09-21T20:21:22Z</dcterms:modified>
</cp:coreProperties>
</file>