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78FE0-08C8-4F37-A8D9-D732CFD78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E9189-6B0A-4622-915F-6345A36C7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2E572-624E-4211-A781-803592598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5DDD95-4E92-45E2-88B3-43C770379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3B1755-3DFA-43DC-AB52-9BEC6C711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079FBC-0D4B-4AD9-93D0-978089A6A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D84FFC-DD35-4B93-915A-DD971C821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6CA7A-BE67-4055-BC80-7F9394E47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4698A-DB48-43FC-A898-76ED69CD6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74CD8-8A0A-4CE2-BEFA-0B378FEB3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8B425-BCA5-4591-9A8D-363BB90A2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04424433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自媒体宣传家乡课件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家乡概览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家乡风光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家乡美食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家乡民俗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家乡发展与未来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家乡概览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</a:t>
              </a:r>
            </a:p>
          </p:txBody>
        </p:sp>
      </p:grpSp>
      <p:sp>
        <p:nvSpPr>
          <p:cNvPr id="32" name="Freeform 32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家乡位于中国东南沿海，地处长江三角洲地带，拥有得天独厚的地理优势。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家乡拥有便捷的交通网络，包括高速公路、铁路、航空和水路等多种交通方式，方便人们出行和货物运输。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40" name="TextBox 40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家乡周边有多个发达城市，如上海、南京、杭州等，为家乡的发展提供了良好的外部环境。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9056" b="290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历史背景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家乡拥有悠久的历史，可以追溯到数千年前。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家乡历史上涌现出许多杰出的人物，如文学家、艺术家、科学家等，为家乡的文化发展做出了巨大贡献。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家乡保留了大量的历史遗迹和文化遗产，如古建筑、古村落、古桥等，见证了家乡的悠久历史和丰富文化。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2208" r="12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9" name="Freeform 9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家乡拥有独特的民俗文化和传统手工艺，如剪纸、刺绣、泥人等，这些文化元素在当地得到了很好的传承和发展。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家乡的美食文化也十分丰富，有许多特色小吃和美食，如粽子、年糕、糖葫芦等，深受当地人和游客的喜爱。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家乡还有丰富的节庆活动和民间艺术表演，如舞龙舞狮、戏曲表演等，这些活动和表演展现了家乡人民的热情和才华。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家乡风光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Freeform 13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描绘家乡的山川、河流、湖泊、森林等自然景观，强调其独特的地形地貌和生态特色。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介绍家乡的气候特点，如四季分明、空气清新等，吸引人们来旅游和居住。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介绍家乡的动植物资源，展示家乡的生物多样性。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总结词：展示家乡的自然美景，吸引人们的目光和向往。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自然风光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介绍家乡的传统建筑、古迹、文化遗产等，讲述其背后的故事和历史意义。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总结词：展示家乡的历史文化底蕴，让人们对家乡有更深入的了解和认识。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介绍家乡的历史沿革，包括重要的历史事件和人物。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介绍家乡的风俗习惯、民间艺术等，展示家乡的民俗文化特色。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人文景观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特色建筑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总结词：展示家乡的特色建筑，让人们对家乡的建筑风格和艺术特色有更深入的了解。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介绍家乡的传统建筑风格和特色，如建筑材料、结构、装饰等方面的特点。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介绍家乡的现代建筑风格和特色，如建筑设计、功能、材料等方面的创新。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介绍家乡的标志性建筑，如地标性建筑、公共设施等，强调其代表性和象征意义。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家乡美食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https://d.book118.com/905044244331011041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2024-09-02T16:12:31.952</cp:lastPrinted>
  <dcterms:created xsi:type="dcterms:W3CDTF">2024-09-02T08:12:31Z</dcterms:created>
  <dcterms:modified xsi:type="dcterms:W3CDTF">2024-09-02T08:12:34Z</dcterms:modified>
</cp:coreProperties>
</file>