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A724C0-CF62-417D-9CE1-B3BB88359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E8EB4C-2ABB-4EC6-9527-05B7D4ED7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204FBF-8048-4B59-8CDF-A3670189E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545409-15F1-41CE-8D32-22BB49B62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259359-1ED2-43E1-B194-5944E7AE3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CEBA52-F652-4B14-9CA6-4F6E8373A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5869E8-25A5-4082-81AE-C35589058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E4ABA8-F468-4792-9035-13AB6880C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1EB9D9-D78B-4267-9BF2-8AC969D97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63EA70-BCE0-4EEF-B3F1-EE2B0C079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309C88-973F-406E-89B9-A113B0185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10000134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医药行业微观环境分析报告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行业供应链分析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技术创新与产品研发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行业政策与法规环境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行业风险与机遇分析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医药行业是指生产和销售药品、医疗器械、医疗耗材等与医疗健康相关的产品或服务的行业。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根据产品和服务类型，医药行业可分为化学制药、生物制药、中药、医疗器械、医疗耗材等多个子行业。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医药行业的定义与分类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医药行业的发展历程与现状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医药行业经历了从传统中药到现代化学药、生物药的发展历程，同时医疗器械和医疗耗材等子行业也逐渐崛起。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目前，医药行业已经成为全球范围内发展最快的产业之一，受益于科技进步、人口老龄化、健康意识提高等因素，市场需求持续增长。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全球医药市场规模持续扩大，预计未来几年将继续保持增长态势。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随着全球人口老龄化加速、慢性病发病率上升以及医疗技术的不断创新，医药行业市场规模有望继续扩大。同时，新兴市场的需求增长也将成为推动行业发展的重要力量。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医药行业的市场规模与增长趋势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竞争环境分析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全球领先的制药企业，拥有广泛的药品组合和强大的研发能力。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辉瑞制药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专注于创新药物研发和生产的跨国公司，产品线覆盖广泛。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诺华制药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德国领先的制药企业，以生产和销售处方药为主。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默克制药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法国领先的制药企业，专注于生物制药和疫苗领域。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赛诺菲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行业内主要竞争者概览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辉瑞制药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市场份额较大，竞争力较强，主要得益于其强大的研发能力和品牌影响力。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诺华制药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市场份额和竞争力均较强，以创新药物研发和生产为主导。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默克制药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市场份额相对较小，但竞争力较强，以高品质的药品和专业的客户服务赢得市场。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赛诺菲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市场份额和竞争力均较强，尤其在生物制药和疫苗领域具有领先地位。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竞争者的市场份额与竞争力分析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266" r="22266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以创新和研发为核心竞争力，不断推出新药和治疗方法，同时注重品牌建设和市场拓展。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辉瑞制药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诺华制药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默克制药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赛诺菲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注重创新药物的研发和生产，通过不断推出创新药物来保持市场竞争力。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以高品质的药品和专业客户服务为竞争优势，注重产品的品质和客户的个性化需求。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在生物制药和疫苗领域具有技术优势，通过不断的技术创新和市场拓展来保持竞争优势。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竞争策略与竞争优势分析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消费者需求特点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消费者对药品的需求具有多样性，包括处方药和非处方药。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8005" b="8005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968" b="296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消费者对药品的需求受到健康状况、年龄、性别、收入等因素的影响。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76" b="6376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消费者需求特点与变化趋势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消费者对药品的需求具有刚性，即一旦出现健康问题，消费者通常会选择购买药品来解决。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914" b="7914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消费者需求特点与变化趋势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79079" y="1866934"/>
            <a:ext cx="390525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变化趋势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22173" y="4109530"/>
            <a:ext cx="4029075" cy="8858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消费者对药品的安全性、有效性、品质等方面的要求越来越高。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186" y="4992590"/>
            <a:ext cx="43434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消费者对自我药疗和健康管理的需求不断增加，推动了药品市场的细分和个性化发展。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963" y="3098058"/>
            <a:ext cx="39243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随着人口老龄化和慢性病患者的增加，消费者对药品的需求呈现出不断增长的趋势。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消费者需求特点与变化趋势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满足程度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目前市场上药品的种类和数量已经比较丰富，能够满足大部分消费者的基本需求。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然而，由于药品审批和监管的严格，一些创新药的上市速度较慢，无法及时满足消费者的需求。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潜在需求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随着医疗技术的进步和消费者健康观念的提高，一些新的药品和治疗方式将会出现，满足消费者的更高需求。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在自我药疗和健康管理方面，消费者对方便、快捷、个性化的药品和服务的需求不断增加，为药品市场提供了新的发展空间。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消费者需求满足程度与潜在需求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消费者在购买药品时通常会考虑多个因素，包括药品的安全性、有效性、品质、价格、品牌、药店服务等。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不同消费者在购买药品时的决策因素可能不同，例如老年人可能更注重药品的安全性和品质，而年轻人可能更注重价格和便利性。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消费者行为与购买决策过程分析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在认知阶段，消费者可能会通过广告、医生推荐、亲友介绍等方式了解药品的信息。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购买决策过程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消费者的购买决策过程通常包括认知、信息收集、评价比较、购买决策和购后行为五个阶段。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消费者行为与购买决策过程分析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https://d.book118.com/905100001340011111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2024-09-18T00:24:10.878</cp:lastPrinted>
  <dcterms:created xsi:type="dcterms:W3CDTF">2024-09-17T16:24:10Z</dcterms:created>
  <dcterms:modified xsi:type="dcterms:W3CDTF">2024-09-17T16:24:13Z</dcterms:modified>
</cp:coreProperties>
</file>