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9126F4-D200-4AA9-827B-1269D082B0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21AB21-6417-41AA-9D38-55474B6E3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936109-1022-4DFB-B8D9-2F76F03C3E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C2D9CE-4CA2-41C5-91F8-0A408600D5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F3E2C7-4C6A-4112-B641-E69B7B1F65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F4B27F3-D3ED-44BD-8F3F-76609101C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AFDB3B2-949E-49B8-9A29-6D33769FD8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B18EE7-FD42-46E1-8037-566AD03704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07FB8C-803B-45A5-BB3E-E04D9FED12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CBA080-6876-4BC3-B7F6-0EF9BDC172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3A4240-40E1-4AD0-9FA3-86A7734595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5101332120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51821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3898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4037" y="4535260"/>
            <a:ext cx="1743359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汇报人：张某某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221696" y="4542712"/>
            <a:ext cx="2000309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2024-03-07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7706" y="4043701"/>
            <a:ext cx="4392529" cy="32036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75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FIRST LESSON OF THE SCHOOL YEAR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60336" y="1254830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9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安全评价的方法和工具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136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344112" y="332203"/>
            <a:ext cx="1288278" cy="35645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ct val="0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59464" y="1748889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安全评价概述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安全评价方法分类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安全评价工具介绍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安全评价实施流程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安全评价报告编写要点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安全评价实践案例分析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71682" y="379813"/>
            <a:ext cx="3260708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安全评价概述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792" b="792"/>
          <a:stretch>
            <a:fillRect/>
          </a:stretch>
        </p:blipFill>
        <p:spPr>
          <a:xfrm>
            <a:off x="939482" y="1415327"/>
            <a:ext cx="4843295" cy="4843296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安全评价是对系统存在的危险性进行定性和定量分析，得出系统发生危险的可能性及其后果严重程度的评价，以寻求最低事故率、最少的损失和最优的安全投资效益。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安全评价是安全管理的重要组成部分，能够帮助企业和组织识别潜在的安全风险，制定合理的安全措施，降低事故发生的概率和损失。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安全评价的定义与重要性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531" r="22531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评价的目的是查找、分析和预测系统存在的危险、有害因素及可能导致的危险、危害后果和程度，提出合理可行的安全对策措施，指导危险源监控和事故预防，以达到最低事故率、最少损失和最优的安全投资效益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安全评价应坚持科学性、公正性、合法性和针对性的原则，确保评价结果客观、准确、可信。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安全评价的目的和原则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安全评价经历了从定性评价到定量评价、从单一评价到综合评价、从静态评价到动态评价的发展过程，评价方法和手段不断完善和进步。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发展和人们对安全问题的日益重视，安全评价将更加注重精细化、智能化和动态化，评价方法将更加多样化和综合化，评价结果将更加准确和可靠。同时，安全评价将与安全管理更加紧密地结合，形成更加完善的安全管理体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安全评价的发展历程与趋势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安全评价方法分类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750" r="1875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通过事先准备的详细检查项目清单，对系统或设备进行全面检查，以识别潜在的安全隐患。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在项目或产品设计阶段，对可能存在的危险源、危险类型和危险程度进行分析，以确定相应的安全措施。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预先危险性分析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通过分析系统或设备可能发生的故障类型及其产生的影响，评估系统的安全性和可靠性。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故障类型和影响分析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定性评价方法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6846" r="6846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利用概率论和数理统计原理，对系统或设备发生故障的概率及其后果进行量化分析，以评估系统的总风险水平。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概率风险评估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通过构建故障树模型，分析系统或设备发生故障的各种可能路径及其发生概率，以确定系统的薄弱环节和关键风险点。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故障树分析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从某一初始事件出发，分析可能引发的一系列后续事件及其发生概率和后果，以评估系统的安全性和稳定性。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事件树分析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利用计算机数值模拟技术，对复杂系统或设备的运行状态进行仿真模拟，以预测其安全性和可靠性。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数值模拟与仿真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定量评价方法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安全评价工具介绍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534" r="1853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735" r="3073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安全评价软件是用于对企业或项目的安全状况进行定量或定性分析，识别潜在危险并提出相应改进措施的计算机应用工具。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安全评价软件定义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通过自动化、智能化的方式，提高安全评价工作的准确性和效率，帮助企业及时发现并解决安全问题，降低事故发生的概率。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安全评价软件作用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安全评价软件概述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通过内置的危险源数据库和风险评估模型，快速识别项目中的潜在危险并进行风险等级划分。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危险源辨识与风险评估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安全措施与建议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法规标准符合性检查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可视化报告生成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根据风险评估结果，提供针对性的安全措施和改进建议，指导企业进行安全整改。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内置相关法规和标准，自动检查企业或项目的安全状况是否符合法规要求。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支持生成直观、易懂的安全评价报告，便于企业和管理部门了解安全状况。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常见安全评价软件功能特点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选型原则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在选择安全评价软件时，应遵循适用性、准确性、易用性和可扩展性等原则，确保所选软件能够满足企业的实际需求。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企业在选型前充分了解市场上的安全评价软件产品，进行功能、性能、价格等方面的对比分析，选择适合自身需求的软件产品。同时，在使用过程中应注重软件的更新和维护，确保软件的持续有效性和准确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安全评价软件选型原则与建议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安全评价实施流程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https://d.book118.com/905101332120011120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1DF"/>
      </a:lt1>
      <a:dk2>
        <a:srgbClr val="000000"/>
      </a:dk2>
      <a:lt2>
        <a:srgbClr val="FFFFFF"/>
      </a:lt2>
      <a:accent1>
        <a:srgbClr val="4E1B04"/>
      </a:accent1>
      <a:accent2>
        <a:srgbClr val="DB6414"/>
      </a:accent2>
      <a:accent3>
        <a:srgbClr val="FF9719"/>
      </a:accent3>
      <a:accent4>
        <a:srgbClr val="EB9D43"/>
      </a:accent4>
      <a:accent5>
        <a:srgbClr val="FFB828"/>
      </a:accent5>
      <a:accent6>
        <a:srgbClr val="E6904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2024-09-22T19:47:03.927</cp:lastPrinted>
  <dcterms:created xsi:type="dcterms:W3CDTF">2024-09-22T11:47:03Z</dcterms:created>
  <dcterms:modified xsi:type="dcterms:W3CDTF">2024-09-22T11:47:06Z</dcterms:modified>
</cp:coreProperties>
</file>