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41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tags" Target="../tags/tag376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99.xml" /><Relationship Id="rId4" Type="http://schemas.openxmlformats.org/officeDocument/2006/relationships/tags" Target="../tags/tag400.xml" /><Relationship Id="rId5" Type="http://schemas.openxmlformats.org/officeDocument/2006/relationships/tags" Target="../tags/tag401.xml" /><Relationship Id="rId6" Type="http://schemas.openxmlformats.org/officeDocument/2006/relationships/tags" Target="../tags/tag402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481013" y="1279525"/>
            <a:ext cx="6140450" cy="34544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image" Target="../media/image5.png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tags" Target="../tags/tag88.xml" /><Relationship Id="rId19" Type="http://schemas.openxmlformats.org/officeDocument/2006/relationships/image" Target="../media/image6.png" /><Relationship Id="rId2" Type="http://schemas.openxmlformats.org/officeDocument/2006/relationships/image" Target="../media/image1.png" /><Relationship Id="rId20" Type="http://schemas.openxmlformats.org/officeDocument/2006/relationships/tags" Target="../tags/tag8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image" Target="../media/image3.png" /><Relationship Id="rId7" Type="http://schemas.openxmlformats.org/officeDocument/2006/relationships/tags" Target="../tags/tag79.xml" /><Relationship Id="rId8" Type="http://schemas.openxmlformats.org/officeDocument/2006/relationships/image" Target="../media/image4.png" /><Relationship Id="rId9" Type="http://schemas.openxmlformats.org/officeDocument/2006/relationships/tags" Target="../tags/tag80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1.xml" /><Relationship Id="rId3" Type="http://schemas.openxmlformats.org/officeDocument/2006/relationships/image" Target="../media/image7.png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10" Type="http://schemas.openxmlformats.org/officeDocument/2006/relationships/tags" Target="../tags/tag112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image" Target="../media/image8.png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10" Type="http://schemas.openxmlformats.org/officeDocument/2006/relationships/tags" Target="../tags/tag14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image" Target="../media/image7.png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image" Target="../media/image5.png" /><Relationship Id="rId13" Type="http://schemas.openxmlformats.org/officeDocument/2006/relationships/tags" Target="../tags/tag168.xml" /><Relationship Id="rId14" Type="http://schemas.openxmlformats.org/officeDocument/2006/relationships/image" Target="../media/image10.png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image" Target="../media/image1.png" /><Relationship Id="rId20" Type="http://schemas.openxmlformats.org/officeDocument/2006/relationships/image" Target="../media/image6.png" /><Relationship Id="rId21" Type="http://schemas.openxmlformats.org/officeDocument/2006/relationships/tags" Target="../tags/tag174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62.xml" /><Relationship Id="rId4" Type="http://schemas.openxmlformats.org/officeDocument/2006/relationships/image" Target="../media/image2.png" /><Relationship Id="rId5" Type="http://schemas.openxmlformats.org/officeDocument/2006/relationships/tags" Target="../tags/tag163.xml" /><Relationship Id="rId6" Type="http://schemas.openxmlformats.org/officeDocument/2006/relationships/image" Target="../media/image3.png" /><Relationship Id="rId7" Type="http://schemas.openxmlformats.org/officeDocument/2006/relationships/tags" Target="../tags/tag164.xml" /><Relationship Id="rId8" Type="http://schemas.openxmlformats.org/officeDocument/2006/relationships/image" Target="../media/image4.png" /><Relationship Id="rId9" Type="http://schemas.openxmlformats.org/officeDocument/2006/relationships/tags" Target="../tags/tag165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1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82.xml" /><Relationship Id="rId3" Type="http://schemas.openxmlformats.org/officeDocument/2006/relationships/image" Target="../media/image7.png" /><Relationship Id="rId4" Type="http://schemas.openxmlformats.org/officeDocument/2006/relationships/tags" Target="../tags/tag183.xml" /><Relationship Id="rId5" Type="http://schemas.openxmlformats.org/officeDocument/2006/relationships/image" Target="../media/image11.png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10" Type="http://schemas.openxmlformats.org/officeDocument/2006/relationships/tags" Target="../tags/tag198.xml" /><Relationship Id="rId11" Type="http://schemas.openxmlformats.org/officeDocument/2006/relationships/image" Target="../media/image12.png" /><Relationship Id="rId12" Type="http://schemas.openxmlformats.org/officeDocument/2006/relationships/tags" Target="../tags/tag19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image" Target="../media/image6.png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0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image" Target="../media/image13.png" /><Relationship Id="rId8" Type="http://schemas.openxmlformats.org/officeDocument/2006/relationships/tags" Target="../tags/tag206.xml" /><Relationship Id="rId9" Type="http://schemas.openxmlformats.org/officeDocument/2006/relationships/image" Target="../media/image12.png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0.xml" /><Relationship Id="rId10" Type="http://schemas.openxmlformats.org/officeDocument/2006/relationships/tags" Target="../tags/tag218.xml" /><Relationship Id="rId11" Type="http://schemas.openxmlformats.org/officeDocument/2006/relationships/image" Target="../media/image14.png" /><Relationship Id="rId12" Type="http://schemas.openxmlformats.org/officeDocument/2006/relationships/tags" Target="../tags/tag21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image" Target="../media/image3.png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4.png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1.xml" /><Relationship Id="rId10" Type="http://schemas.openxmlformats.org/officeDocument/2006/relationships/image" Target="../media/image3.png" /><Relationship Id="rId11" Type="http://schemas.openxmlformats.org/officeDocument/2006/relationships/tags" Target="../tags/tag2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image" Target="../media/image15.png" /><Relationship Id="rId9" Type="http://schemas.openxmlformats.org/officeDocument/2006/relationships/tags" Target="../tags/tag238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0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image" Target="../media/image16.jpeg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2427148-39B8-498D-9B83-75EDF2713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5F00B0D-1D46-4DC4-9C24-936F42DD2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2DE9C53-B3E2-4A62-98B5-7A67C00EA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60FFA2D-BB3C-468D-BBB5-F5B224B52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36580470-C6A2-4BB0-A865-26B773222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570E370D-1435-4851-96C7-A3BF1532A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34484CF1-32B5-40ED-AB37-885A0BF68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CFA4323-4B55-4C7A-A033-C3E55C6AD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9F1BBA3-9E7C-4648-9717-9977EAB7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3000306-155B-4D93-B75C-165AC1547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D157729-7CDE-49D9-8259-E5141BB4F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6543040" cy="6838315"/>
          </a:xfrm>
          <a:prstGeom prst="rect">
            <a:avLst/>
          </a:prstGeom>
        </p:spPr>
      </p:pic>
      <p:pic>
        <p:nvPicPr>
          <p:cNvPr id="8" name="图片 7" descr="bird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820410" y="2623185"/>
            <a:ext cx="551815" cy="425450"/>
          </a:xfrm>
          <a:prstGeom prst="rect">
            <a:avLst/>
          </a:prstGeom>
        </p:spPr>
      </p:pic>
      <p:pic>
        <p:nvPicPr>
          <p:cNvPr id="9" name="图片 8" descr="longzi 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729605" y="1459865"/>
            <a:ext cx="732155" cy="1777365"/>
          </a:xfrm>
          <a:prstGeom prst="rect">
            <a:avLst/>
          </a:prstGeom>
        </p:spPr>
      </p:pic>
      <p:pic>
        <p:nvPicPr>
          <p:cNvPr id="10" name="图片 9" descr="鸟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84860" y="4758690"/>
            <a:ext cx="715645" cy="1322070"/>
          </a:xfrm>
          <a:prstGeom prst="rect">
            <a:avLst/>
          </a:prstGeom>
        </p:spPr>
      </p:pic>
      <p:sp>
        <p:nvSpPr>
          <p:cNvPr id="13" name="矩形 12"/>
          <p:cNvSpPr/>
          <p:nvPr userDrawn="1">
            <p:custDataLst>
              <p:tags r:id="rId10"/>
            </p:custDataLst>
          </p:nvPr>
        </p:nvSpPr>
        <p:spPr>
          <a:xfrm>
            <a:off x="8075930" y="722630"/>
            <a:ext cx="2545715" cy="552132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 userDrawn="1">
            <p:custDataLst>
              <p:tags r:id="rId11"/>
            </p:custDataLst>
          </p:nvPr>
        </p:nvSpPr>
        <p:spPr>
          <a:xfrm>
            <a:off x="8218805" y="900430"/>
            <a:ext cx="2260600" cy="516509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图片 14" descr="鸟3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577080" y="887730"/>
            <a:ext cx="1325245" cy="57213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4"/>
            </p:custDataLst>
          </p:nvPr>
        </p:nvSpPr>
        <p:spPr>
          <a:xfrm>
            <a:off x="9175750" y="1094105"/>
            <a:ext cx="1026160" cy="4747260"/>
          </a:xfrm>
        </p:spPr>
        <p:txBody>
          <a:bodyPr vert="eaVert" lIns="90170" tIns="46990" rIns="90170" bIns="46990" anchor="ctr" anchorCtr="0">
            <a:normAutofit/>
          </a:bodyPr>
          <a:lstStyle>
            <a:lvl1pPr algn="l" eaLnBrk="1" fontAlgn="auto" latinLnBrk="0" hangingPunct="1">
              <a:lnSpc>
                <a:spcPct val="100000"/>
              </a:lnSpc>
              <a:defRPr sz="6600" b="0" u="none" strike="noStrike" kern="1200" cap="none" spc="200" normalizeH="0" baseline="0">
                <a:latin typeface="+mj-lt"/>
                <a:ea typeface="+mj-lt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5"/>
            </p:custDataLst>
          </p:nvPr>
        </p:nvSpPr>
        <p:spPr>
          <a:xfrm>
            <a:off x="8524875" y="1094105"/>
            <a:ext cx="579120" cy="4747260"/>
          </a:xfrm>
        </p:spPr>
        <p:txBody>
          <a:bodyPr vert="eaVert" lIns="90170" tIns="199390" rIns="90170" bIns="46990" anchor="ctr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  <a:latin typeface="+mn-lt"/>
                <a:ea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6" descr="图层 22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2342515" y="12065"/>
            <a:ext cx="691515" cy="9652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>
            <a:off x="292100" y="304800"/>
            <a:ext cx="11607800" cy="6248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247377" y="0"/>
            <a:ext cx="2944623" cy="236545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600" y="442800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637858" y="704533"/>
            <a:ext cx="10916285" cy="544893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925955" y="2900680"/>
            <a:ext cx="8344535" cy="1703705"/>
          </a:xfrm>
        </p:spPr>
        <p:txBody>
          <a:bodyPr lIns="90170" tIns="46990" rIns="90170" bIns="46990" anchor="t" anchorCtr="0">
            <a:normAutofit/>
          </a:bodyPr>
          <a:lstStyle>
            <a:lvl1pPr algn="ctr">
              <a:lnSpc>
                <a:spcPct val="130000"/>
              </a:lnSpc>
              <a:defRPr sz="6600" b="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247377" y="0"/>
            <a:ext cx="2944623" cy="2365453"/>
          </a:xfrm>
          <a:prstGeom prst="rect">
            <a:avLst/>
          </a:prstGeom>
        </p:spPr>
      </p:pic>
      <p:sp>
        <p:nvSpPr>
          <p:cNvPr id="12" name="矩形 11"/>
          <p:cNvSpPr/>
          <p:nvPr userDrawn="1">
            <p:custDataLst>
              <p:tags r:id="rId4"/>
            </p:custDataLst>
          </p:nvPr>
        </p:nvSpPr>
        <p:spPr>
          <a:xfrm>
            <a:off x="292100" y="304800"/>
            <a:ext cx="11607800" cy="6248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6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7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247377" y="0"/>
            <a:ext cx="2944623" cy="2365453"/>
          </a:xfrm>
          <a:prstGeom prst="rect">
            <a:avLst/>
          </a:prstGeom>
        </p:spPr>
      </p:pic>
      <p:sp>
        <p:nvSpPr>
          <p:cNvPr id="12" name="矩形 11"/>
          <p:cNvSpPr/>
          <p:nvPr userDrawn="1">
            <p:custDataLst>
              <p:tags r:id="rId4"/>
            </p:custDataLst>
          </p:nvPr>
        </p:nvSpPr>
        <p:spPr>
          <a:xfrm>
            <a:off x="292100" y="304800"/>
            <a:ext cx="11607800" cy="6248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7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8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9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2"/>
            </p:custDataLst>
          </p:nvPr>
        </p:nvSpPr>
        <p:spPr>
          <a:xfrm>
            <a:off x="669881" y="717868"/>
            <a:ext cx="10916285" cy="544893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889908" y="900430"/>
            <a:ext cx="10475595" cy="5057140"/>
          </a:xfrm>
          <a:prstGeom prst="rect">
            <a:avLst/>
          </a:prstGeom>
          <a:solidFill>
            <a:schemeClr val="bg2"/>
          </a:solidFill>
          <a:ln w="31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8" name="图片 7" descr="hua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5400000">
            <a:off x="367984" y="-367982"/>
            <a:ext cx="3119755" cy="385572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" descr="图层 22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8840000">
            <a:off x="1762194" y="1107984"/>
            <a:ext cx="833120" cy="116268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10612667" y="986064"/>
            <a:ext cx="575445" cy="4912542"/>
          </a:xfrm>
        </p:spPr>
        <p:txBody>
          <a:bodyPr vert="eaVert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247377" y="0"/>
            <a:ext cx="2944623" cy="2365453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292100" y="304800"/>
            <a:ext cx="11607800" cy="6248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6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7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247377" y="0"/>
            <a:ext cx="2944623" cy="2365453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4"/>
            </p:custDataLst>
          </p:nvPr>
        </p:nvSpPr>
        <p:spPr>
          <a:xfrm>
            <a:off x="292100" y="304800"/>
            <a:ext cx="11607800" cy="6248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247377" y="0"/>
            <a:ext cx="2944623" cy="2365453"/>
          </a:xfrm>
          <a:prstGeom prst="rect">
            <a:avLst/>
          </a:prstGeom>
        </p:spPr>
      </p:pic>
      <p:sp>
        <p:nvSpPr>
          <p:cNvPr id="9" name="矩形 8"/>
          <p:cNvSpPr/>
          <p:nvPr userDrawn="1">
            <p:custDataLst>
              <p:tags r:id="rId4"/>
            </p:custDataLst>
          </p:nvPr>
        </p:nvSpPr>
        <p:spPr>
          <a:xfrm>
            <a:off x="292100" y="304800"/>
            <a:ext cx="11607800" cy="6248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6" name="图片 15" descr="图片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6543040" cy="6838315"/>
          </a:xfrm>
          <a:prstGeom prst="rect">
            <a:avLst/>
          </a:prstGeom>
        </p:spPr>
      </p:pic>
      <p:pic>
        <p:nvPicPr>
          <p:cNvPr id="7" name="图片 6" descr="bird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820410" y="2623185"/>
            <a:ext cx="551815" cy="425450"/>
          </a:xfrm>
          <a:prstGeom prst="rect">
            <a:avLst/>
          </a:prstGeom>
        </p:spPr>
      </p:pic>
      <p:pic>
        <p:nvPicPr>
          <p:cNvPr id="8" name="图片 7" descr="longzi 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729605" y="1459865"/>
            <a:ext cx="732155" cy="1777365"/>
          </a:xfrm>
          <a:prstGeom prst="rect">
            <a:avLst/>
          </a:prstGeom>
        </p:spPr>
      </p:pic>
      <p:pic>
        <p:nvPicPr>
          <p:cNvPr id="9" name="图片 8" descr="鸟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84860" y="4758690"/>
            <a:ext cx="715645" cy="1322070"/>
          </a:xfrm>
          <a:prstGeom prst="rect">
            <a:avLst/>
          </a:prstGeom>
        </p:spPr>
      </p:pic>
      <p:sp>
        <p:nvSpPr>
          <p:cNvPr id="12" name="矩形 11"/>
          <p:cNvSpPr/>
          <p:nvPr>
            <p:custDataLst>
              <p:tags r:id="rId10"/>
            </p:custDataLst>
          </p:nvPr>
        </p:nvSpPr>
        <p:spPr>
          <a:xfrm>
            <a:off x="8188325" y="1247140"/>
            <a:ext cx="1928495" cy="43643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>
            <p:custDataLst>
              <p:tags r:id="rId11"/>
            </p:custDataLst>
          </p:nvPr>
        </p:nvSpPr>
        <p:spPr>
          <a:xfrm>
            <a:off x="8312150" y="1363345"/>
            <a:ext cx="1675765" cy="4132580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图片 13" descr="鸟3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577080" y="887730"/>
            <a:ext cx="1325245" cy="572135"/>
          </a:xfrm>
          <a:prstGeom prst="rect">
            <a:avLst/>
          </a:prstGeom>
        </p:spPr>
      </p:pic>
      <p:pic>
        <p:nvPicPr>
          <p:cNvPr id="21" name="图片 20" descr="7ac7cf555754368030ed1c42b33fb130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9618345" y="1670685"/>
            <a:ext cx="241300" cy="24828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6"/>
            </p:custDataLst>
          </p:nvPr>
        </p:nvSpPr>
        <p:spPr>
          <a:xfrm>
            <a:off x="8597265" y="1779905"/>
            <a:ext cx="1104900" cy="3392805"/>
          </a:xfrm>
        </p:spPr>
        <p:txBody>
          <a:bodyPr vert="eaVert" lIns="144000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None/>
              <a:defRPr kumimoji="0" lang="zh-CN" altLang="en-US" sz="6000" b="0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j-lt"/>
                <a:ea typeface="+mj-lt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6" name="图片 5" descr="图层 22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2342515" y="12065"/>
            <a:ext cx="691515" cy="9652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635" y="304800"/>
            <a:ext cx="12190730" cy="6248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2"/>
            </p:custDataLst>
          </p:nvPr>
        </p:nvSpPr>
        <p:spPr>
          <a:xfrm>
            <a:off x="292100" y="304800"/>
            <a:ext cx="11607800" cy="6248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247505" y="0"/>
            <a:ext cx="2944495" cy="236537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92100" y="304800"/>
            <a:ext cx="2493645" cy="194500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-19050" y="-381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200" normalizeH="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200" normalizeH="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200" normalizeH="0"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11" name="图片 10" descr="图层 22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37490" y="88265"/>
            <a:ext cx="691515" cy="96520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19879232">
            <a:off x="10356850" y="240030"/>
            <a:ext cx="2231390" cy="105346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6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200" normalizeH="0"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pic>
        <p:nvPicPr>
          <p:cNvPr id="13" name="图片 12" descr="bird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62560" y="5892800"/>
            <a:ext cx="897890" cy="692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9879232">
            <a:off x="10356850" y="240030"/>
            <a:ext cx="2231390" cy="105346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200" normalizeH="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200" normalizeH="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none" spc="200" normalizeH="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12" name="图片 11" descr="longzi 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1310620" y="0"/>
            <a:ext cx="732155" cy="177736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20331672">
            <a:off x="-262890" y="5835650"/>
            <a:ext cx="2027555" cy="9321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20331672">
            <a:off x="100010" y="5848308"/>
            <a:ext cx="2027269" cy="932215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200" normalizeH="0" baseline="0">
                <a:solidFill>
                  <a:schemeClr val="bg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1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2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1522413" y="3862800"/>
            <a:ext cx="9144000" cy="1656000"/>
          </a:xfrm>
        </p:spPr>
        <p:txBody>
          <a:bodyPr>
            <a:normAutofit/>
          </a:bodyPr>
          <a:lstStyle>
            <a:lvl1pPr algn="ctr"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669020" y="0"/>
            <a:ext cx="3522980" cy="2830195"/>
          </a:xfrm>
          <a:prstGeom prst="rect">
            <a:avLst/>
          </a:prstGeom>
        </p:spPr>
      </p:pic>
      <p:pic>
        <p:nvPicPr>
          <p:cNvPr id="11" name="图片 10" descr="longzi 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395605" y="0"/>
            <a:ext cx="732155" cy="177736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比较"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5372" name="TextBox 8"/>
          <p:cNvSpPr txBox="1"/>
          <p:nvPr userDrawn="1">
            <p:custDataLst>
              <p:tags r:id="rId2"/>
            </p:custDataLst>
          </p:nvPr>
        </p:nvSpPr>
        <p:spPr>
          <a:xfrm>
            <a:off x="977900" y="6380160"/>
            <a:ext cx="4965700" cy="460375"/>
          </a:xfrm>
          <a:prstGeom prst="rect">
            <a:avLst/>
          </a:prstGeom>
          <a:noFill/>
        </p:spPr>
        <p:txBody>
          <a:bodyPr anchor="ctr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仿宋" panose="02010609060101010101" pitchFamily="49" charset="-122"/>
                <a:ea typeface="仿宋" panose="02010609060101010101" pitchFamily="49" charset="-122"/>
                <a:cs typeface="+mn-cs"/>
              </a:rPr>
              <a:t>诗歌鉴赏</a:t>
            </a:r>
            <a:r>
              <a:rPr kumimoji="0" lang="en-US" altLang="zh-CN" sz="2400" b="1" i="0" u="none" strike="noStrike" kern="1200" cap="none" spc="0" normalizeH="0" baseline="0" noProof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仿宋" panose="02010609060101010101" pitchFamily="49" charset="-122"/>
                <a:ea typeface="仿宋" panose="02010609060101010101" pitchFamily="49" charset="-122"/>
                <a:cs typeface="+mn-cs"/>
              </a:rPr>
              <a:t>——</a:t>
            </a:r>
            <a:r>
              <a:rPr kumimoji="0" lang="zh-CN" altLang="en-US" sz="2400" b="1" i="0" u="none" strike="noStrike" kern="1200" cap="none" spc="0" normalizeH="0" baseline="0" noProof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仿宋" panose="02010609060101010101" pitchFamily="49" charset="-122"/>
                <a:ea typeface="仿宋" panose="02010609060101010101" pitchFamily="49" charset="-122"/>
                <a:cs typeface="+mn-cs"/>
              </a:rPr>
              <a:t>选择题</a:t>
            </a:r>
            <a:endParaRPr kumimoji="0" lang="zh-CN" altLang="en-US" sz="2400" b="1" i="0" u="none" strike="noStrike" kern="1200" cap="none" spc="0" normalizeH="0" baseline="0" noProof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uLnTx/>
              <a:uFillTx/>
              <a:latin typeface="仿宋" panose="02010609060101010101" pitchFamily="49" charset="-122"/>
              <a:ea typeface="仿宋" panose="02010609060101010101" pitchFamily="49" charset="-122"/>
              <a:cs typeface="+mn-cs"/>
            </a:endParaRPr>
          </a:p>
        </p:txBody>
      </p:sp>
      <p:grpSp>
        <p:nvGrpSpPr>
          <p:cNvPr id="15373" name="组合 16"/>
          <p:cNvGrpSpPr/>
          <p:nvPr>
            <p:custDataLst>
              <p:tags r:id="rId3"/>
            </p:custDataLst>
          </p:nvPr>
        </p:nvGrpSpPr>
        <p:grpSpPr>
          <a:xfrm rot="16200000">
            <a:off x="1176338" y="-819150"/>
            <a:ext cx="550862" cy="2903538"/>
            <a:chOff x="5636572" y="0"/>
            <a:chExt cx="1297628" cy="4581758"/>
          </a:xfrm>
        </p:grpSpPr>
        <p:sp>
          <p:nvSpPr>
            <p:cNvPr id="15374" name="任意多边形 33"/>
            <p:cNvSpPr/>
            <p:nvPr>
              <p:custDataLst>
                <p:tags r:id="rId4"/>
              </p:custDataLst>
            </p:nvPr>
          </p:nvSpPr>
          <p:spPr>
            <a:xfrm>
              <a:off x="5636572" y="0"/>
              <a:ext cx="1297628" cy="4581758"/>
            </a:xfrm>
            <a:custGeom>
              <a:gdLst>
                <a:gd name="connsiteX0" fmla="*/ 0 w 834945"/>
                <a:gd name="connsiteY0" fmla="*/ 0 h 2744554"/>
                <a:gd name="connsiteX1" fmla="*/ 834945 w 834945"/>
                <a:gd name="connsiteY1" fmla="*/ 0 h 2744554"/>
                <a:gd name="connsiteX2" fmla="*/ 834945 w 834945"/>
                <a:gd name="connsiteY2" fmla="*/ 2199607 h 2744554"/>
                <a:gd name="connsiteX3" fmla="*/ 834944 w 834945"/>
                <a:gd name="connsiteY3" fmla="*/ 2199607 h 2744554"/>
                <a:gd name="connsiteX4" fmla="*/ 834944 w 834945"/>
                <a:gd name="connsiteY4" fmla="*/ 2470390 h 2744554"/>
                <a:gd name="connsiteX5" fmla="*/ 823358 w 834945"/>
                <a:gd name="connsiteY5" fmla="*/ 2486401 h 2744554"/>
                <a:gd name="connsiteX6" fmla="*/ 781123 w 834945"/>
                <a:gd name="connsiteY6" fmla="*/ 2536714 h 2744554"/>
                <a:gd name="connsiteX7" fmla="*/ 710968 w 834945"/>
                <a:gd name="connsiteY7" fmla="*/ 2548682 h 2744554"/>
                <a:gd name="connsiteX8" fmla="*/ 643862 w 834945"/>
                <a:gd name="connsiteY8" fmla="*/ 2656396 h 2744554"/>
                <a:gd name="connsiteX9" fmla="*/ 527953 w 834945"/>
                <a:gd name="connsiteY9" fmla="*/ 2668364 h 2744554"/>
                <a:gd name="connsiteX10" fmla="*/ 425008 w 834945"/>
                <a:gd name="connsiteY10" fmla="*/ 2733441 h 2744554"/>
                <a:gd name="connsiteX11" fmla="*/ 417472 w 834945"/>
                <a:gd name="connsiteY11" fmla="*/ 2744554 h 2744554"/>
                <a:gd name="connsiteX12" fmla="*/ 409936 w 834945"/>
                <a:gd name="connsiteY12" fmla="*/ 2733441 h 2744554"/>
                <a:gd name="connsiteX13" fmla="*/ 306991 w 834945"/>
                <a:gd name="connsiteY13" fmla="*/ 2668364 h 2744554"/>
                <a:gd name="connsiteX14" fmla="*/ 191082 w 834945"/>
                <a:gd name="connsiteY14" fmla="*/ 2656396 h 2744554"/>
                <a:gd name="connsiteX15" fmla="*/ 123977 w 834945"/>
                <a:gd name="connsiteY15" fmla="*/ 2548682 h 2744554"/>
                <a:gd name="connsiteX16" fmla="*/ 53821 w 834945"/>
                <a:gd name="connsiteY16" fmla="*/ 2536714 h 2744554"/>
                <a:gd name="connsiteX17" fmla="*/ 11586 w 834945"/>
                <a:gd name="connsiteY17" fmla="*/ 2486401 h 2744554"/>
                <a:gd name="connsiteX18" fmla="*/ 0 w 834945"/>
                <a:gd name="connsiteY18" fmla="*/ 2470390 h 2744554"/>
                <a:gd name="connsiteX19" fmla="*/ 0 w 834945"/>
                <a:gd name="connsiteY19" fmla="*/ 2199607 h 2744554"/>
                <a:gd name="connsiteX20" fmla="*/ 0 w 834945"/>
                <a:gd name="connsiteY20" fmla="*/ 2153669 h 27445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4945" h="2744554">
                  <a:moveTo>
                    <a:pt x="0" y="0"/>
                  </a:moveTo>
                  <a:lnTo>
                    <a:pt x="834945" y="0"/>
                  </a:lnTo>
                  <a:lnTo>
                    <a:pt x="834945" y="2199607"/>
                  </a:lnTo>
                  <a:lnTo>
                    <a:pt x="834944" y="2199607"/>
                  </a:lnTo>
                  <a:lnTo>
                    <a:pt x="834944" y="2470390"/>
                  </a:lnTo>
                  <a:lnTo>
                    <a:pt x="823358" y="2486401"/>
                  </a:lnTo>
                  <a:cubicBezTo>
                    <a:pt x="811393" y="2504278"/>
                    <a:pt x="800485" y="2522707"/>
                    <a:pt x="781123" y="2536714"/>
                  </a:cubicBezTo>
                  <a:cubicBezTo>
                    <a:pt x="759241" y="2552496"/>
                    <a:pt x="734353" y="2544692"/>
                    <a:pt x="710968" y="2548682"/>
                  </a:cubicBezTo>
                  <a:cubicBezTo>
                    <a:pt x="688599" y="2584587"/>
                    <a:pt x="688773" y="2622457"/>
                    <a:pt x="643862" y="2656396"/>
                  </a:cubicBezTo>
                  <a:cubicBezTo>
                    <a:pt x="603724" y="2676110"/>
                    <a:pt x="566590" y="2664375"/>
                    <a:pt x="527953" y="2668364"/>
                  </a:cubicBezTo>
                  <a:cubicBezTo>
                    <a:pt x="492855" y="2673673"/>
                    <a:pt x="449468" y="2701957"/>
                    <a:pt x="425008" y="2733441"/>
                  </a:cubicBezTo>
                  <a:lnTo>
                    <a:pt x="417472" y="2744554"/>
                  </a:lnTo>
                  <a:lnTo>
                    <a:pt x="409936" y="2733441"/>
                  </a:lnTo>
                  <a:cubicBezTo>
                    <a:pt x="385477" y="2701957"/>
                    <a:pt x="342089" y="2673673"/>
                    <a:pt x="306991" y="2668364"/>
                  </a:cubicBezTo>
                  <a:cubicBezTo>
                    <a:pt x="268355" y="2664375"/>
                    <a:pt x="231221" y="2676110"/>
                    <a:pt x="191082" y="2656396"/>
                  </a:cubicBezTo>
                  <a:cubicBezTo>
                    <a:pt x="146172" y="2622457"/>
                    <a:pt x="146345" y="2584587"/>
                    <a:pt x="123977" y="2548682"/>
                  </a:cubicBezTo>
                  <a:cubicBezTo>
                    <a:pt x="100592" y="2544692"/>
                    <a:pt x="75703" y="2552496"/>
                    <a:pt x="53821" y="2536714"/>
                  </a:cubicBezTo>
                  <a:cubicBezTo>
                    <a:pt x="34460" y="2522707"/>
                    <a:pt x="23551" y="2504278"/>
                    <a:pt x="11586" y="2486401"/>
                  </a:cubicBezTo>
                  <a:lnTo>
                    <a:pt x="0" y="2470390"/>
                  </a:lnTo>
                  <a:lnTo>
                    <a:pt x="0" y="2199607"/>
                  </a:lnTo>
                  <a:lnTo>
                    <a:pt x="0" y="2153669"/>
                  </a:lnTo>
                  <a:close/>
                </a:path>
              </a:pathLst>
            </a:custGeom>
            <a:noFill/>
            <a:ln w="6350">
              <a:solidFill>
                <a:srgbClr val="84664E"/>
              </a:solidFill>
            </a:ln>
          </p:spPr>
          <p:style>
            <a:lnRef idx="2">
              <a:srgbClr val="4472C4">
                <a:shade val="50000"/>
              </a:srgbClr>
            </a:lnRef>
            <a:fillRef idx="1">
              <a:srgbClr val="4472C4"/>
            </a:fillRef>
            <a:effectRef idx="0">
              <a:srgbClr val="4472C4"/>
            </a:effectRef>
            <a:fontRef idx="minor">
              <a:sysClr val="window" lastClr="FFFFFF"/>
            </a:fontRef>
          </p:style>
          <p:txBody>
            <a:bodyPr wrap="square" rtlCol="0" anchor="ctr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5pPr>
              <a:lvl6pPr marL="2286000" algn="l" defTabSz="914400" rtl="0" eaLnBrk="1" latinLnBrk="0" hangingPunct="1">
                <a:defRPr lang="zh-CN" altLang="en-US" sz="1800" kern="120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6pPr>
              <a:lvl7pPr marL="2743200" algn="l" defTabSz="914400" rtl="0" eaLnBrk="1" latinLnBrk="0" hangingPunct="1">
                <a:defRPr lang="zh-CN" altLang="en-US" sz="1800" kern="120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7pPr>
              <a:lvl8pPr marL="3200400" algn="l" defTabSz="914400" rtl="0" eaLnBrk="1" latinLnBrk="0" hangingPunct="1">
                <a:defRPr lang="zh-CN" altLang="en-US" sz="1800" kern="120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8pPr>
              <a:lvl9pPr marL="3657600" algn="l" defTabSz="914400" rtl="0" eaLnBrk="1" latinLnBrk="0" hangingPunct="1">
                <a:defRPr lang="zh-CN" altLang="en-US" sz="1800" kern="120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9pPr>
            </a:lstStyle>
            <a:p>
              <a:pPr lvl="0" algn="ctr"/>
              <a:endParaRPr lang="zh-CN" altLang="en-US" sz="1800">
                <a:solidFill>
                  <a:srgbClr val="FFFFFF"/>
                </a:solidFill>
                <a:latin typeface="华文细黑" panose="02010600040101010101" charset="-122"/>
                <a:ea typeface="方正宋刻本秀楷简体" panose="02000000000000000000" charset="-122"/>
              </a:endParaRPr>
            </a:p>
          </p:txBody>
        </p:sp>
        <p:sp>
          <p:nvSpPr>
            <p:cNvPr id="15375" name="任意多边形 34"/>
            <p:cNvSpPr/>
            <p:nvPr>
              <p:custDataLst>
                <p:tags r:id="rId5"/>
              </p:custDataLst>
            </p:nvPr>
          </p:nvSpPr>
          <p:spPr>
            <a:xfrm>
              <a:off x="5727968" y="0"/>
              <a:ext cx="1124608" cy="4454147"/>
            </a:xfrm>
            <a:custGeom>
              <a:gdLst>
                <a:gd name="connsiteX0" fmla="*/ 0 w 834945"/>
                <a:gd name="connsiteY0" fmla="*/ 0 h 2744554"/>
                <a:gd name="connsiteX1" fmla="*/ 834945 w 834945"/>
                <a:gd name="connsiteY1" fmla="*/ 0 h 2744554"/>
                <a:gd name="connsiteX2" fmla="*/ 834945 w 834945"/>
                <a:gd name="connsiteY2" fmla="*/ 2199607 h 2744554"/>
                <a:gd name="connsiteX3" fmla="*/ 834944 w 834945"/>
                <a:gd name="connsiteY3" fmla="*/ 2199607 h 2744554"/>
                <a:gd name="connsiteX4" fmla="*/ 834944 w 834945"/>
                <a:gd name="connsiteY4" fmla="*/ 2470390 h 2744554"/>
                <a:gd name="connsiteX5" fmla="*/ 823358 w 834945"/>
                <a:gd name="connsiteY5" fmla="*/ 2486401 h 2744554"/>
                <a:gd name="connsiteX6" fmla="*/ 781123 w 834945"/>
                <a:gd name="connsiteY6" fmla="*/ 2536714 h 2744554"/>
                <a:gd name="connsiteX7" fmla="*/ 710968 w 834945"/>
                <a:gd name="connsiteY7" fmla="*/ 2548682 h 2744554"/>
                <a:gd name="connsiteX8" fmla="*/ 643862 w 834945"/>
                <a:gd name="connsiteY8" fmla="*/ 2656396 h 2744554"/>
                <a:gd name="connsiteX9" fmla="*/ 527953 w 834945"/>
                <a:gd name="connsiteY9" fmla="*/ 2668364 h 2744554"/>
                <a:gd name="connsiteX10" fmla="*/ 425008 w 834945"/>
                <a:gd name="connsiteY10" fmla="*/ 2733441 h 2744554"/>
                <a:gd name="connsiteX11" fmla="*/ 417472 w 834945"/>
                <a:gd name="connsiteY11" fmla="*/ 2744554 h 2744554"/>
                <a:gd name="connsiteX12" fmla="*/ 409936 w 834945"/>
                <a:gd name="connsiteY12" fmla="*/ 2733441 h 2744554"/>
                <a:gd name="connsiteX13" fmla="*/ 306991 w 834945"/>
                <a:gd name="connsiteY13" fmla="*/ 2668364 h 2744554"/>
                <a:gd name="connsiteX14" fmla="*/ 191082 w 834945"/>
                <a:gd name="connsiteY14" fmla="*/ 2656396 h 2744554"/>
                <a:gd name="connsiteX15" fmla="*/ 123977 w 834945"/>
                <a:gd name="connsiteY15" fmla="*/ 2548682 h 2744554"/>
                <a:gd name="connsiteX16" fmla="*/ 53821 w 834945"/>
                <a:gd name="connsiteY16" fmla="*/ 2536714 h 2744554"/>
                <a:gd name="connsiteX17" fmla="*/ 11586 w 834945"/>
                <a:gd name="connsiteY17" fmla="*/ 2486401 h 2744554"/>
                <a:gd name="connsiteX18" fmla="*/ 0 w 834945"/>
                <a:gd name="connsiteY18" fmla="*/ 2470390 h 2744554"/>
                <a:gd name="connsiteX19" fmla="*/ 0 w 834945"/>
                <a:gd name="connsiteY19" fmla="*/ 2199607 h 2744554"/>
                <a:gd name="connsiteX20" fmla="*/ 0 w 834945"/>
                <a:gd name="connsiteY20" fmla="*/ 2153669 h 27445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4945" h="2744554">
                  <a:moveTo>
                    <a:pt x="0" y="0"/>
                  </a:moveTo>
                  <a:lnTo>
                    <a:pt x="834945" y="0"/>
                  </a:lnTo>
                  <a:lnTo>
                    <a:pt x="834945" y="2199607"/>
                  </a:lnTo>
                  <a:lnTo>
                    <a:pt x="834944" y="2199607"/>
                  </a:lnTo>
                  <a:lnTo>
                    <a:pt x="834944" y="2470390"/>
                  </a:lnTo>
                  <a:lnTo>
                    <a:pt x="823358" y="2486401"/>
                  </a:lnTo>
                  <a:cubicBezTo>
                    <a:pt x="811393" y="2504278"/>
                    <a:pt x="800485" y="2522707"/>
                    <a:pt x="781123" y="2536714"/>
                  </a:cubicBezTo>
                  <a:cubicBezTo>
                    <a:pt x="759241" y="2552496"/>
                    <a:pt x="734353" y="2544692"/>
                    <a:pt x="710968" y="2548682"/>
                  </a:cubicBezTo>
                  <a:cubicBezTo>
                    <a:pt x="688599" y="2584587"/>
                    <a:pt x="688773" y="2622457"/>
                    <a:pt x="643862" y="2656396"/>
                  </a:cubicBezTo>
                  <a:cubicBezTo>
                    <a:pt x="603724" y="2676110"/>
                    <a:pt x="566590" y="2664375"/>
                    <a:pt x="527953" y="2668364"/>
                  </a:cubicBezTo>
                  <a:cubicBezTo>
                    <a:pt x="492855" y="2673673"/>
                    <a:pt x="449468" y="2701957"/>
                    <a:pt x="425008" y="2733441"/>
                  </a:cubicBezTo>
                  <a:lnTo>
                    <a:pt x="417472" y="2744554"/>
                  </a:lnTo>
                  <a:lnTo>
                    <a:pt x="409936" y="2733441"/>
                  </a:lnTo>
                  <a:cubicBezTo>
                    <a:pt x="385477" y="2701957"/>
                    <a:pt x="342089" y="2673673"/>
                    <a:pt x="306991" y="2668364"/>
                  </a:cubicBezTo>
                  <a:cubicBezTo>
                    <a:pt x="268355" y="2664375"/>
                    <a:pt x="231221" y="2676110"/>
                    <a:pt x="191082" y="2656396"/>
                  </a:cubicBezTo>
                  <a:cubicBezTo>
                    <a:pt x="146172" y="2622457"/>
                    <a:pt x="146345" y="2584587"/>
                    <a:pt x="123977" y="2548682"/>
                  </a:cubicBezTo>
                  <a:cubicBezTo>
                    <a:pt x="100592" y="2544692"/>
                    <a:pt x="75703" y="2552496"/>
                    <a:pt x="53821" y="2536714"/>
                  </a:cubicBezTo>
                  <a:cubicBezTo>
                    <a:pt x="34460" y="2522707"/>
                    <a:pt x="23551" y="2504278"/>
                    <a:pt x="11586" y="2486401"/>
                  </a:cubicBezTo>
                  <a:lnTo>
                    <a:pt x="0" y="2470390"/>
                  </a:lnTo>
                  <a:lnTo>
                    <a:pt x="0" y="2199607"/>
                  </a:lnTo>
                  <a:lnTo>
                    <a:pt x="0" y="2153669"/>
                  </a:lnTo>
                  <a:close/>
                </a:path>
              </a:pathLst>
            </a:custGeom>
            <a:solidFill>
              <a:srgbClr val="84664E"/>
            </a:solidFill>
            <a:ln w="15875">
              <a:noFill/>
            </a:ln>
          </p:spPr>
          <p:style>
            <a:lnRef idx="2">
              <a:srgbClr val="4472C4">
                <a:shade val="50000"/>
              </a:srgbClr>
            </a:lnRef>
            <a:fillRef idx="1">
              <a:srgbClr val="4472C4"/>
            </a:fillRef>
            <a:effectRef idx="0">
              <a:srgbClr val="4472C4"/>
            </a:effectRef>
            <a:fontRef idx="minor">
              <a:sysClr val="window" lastClr="FFFFFF"/>
            </a:fontRef>
          </p:style>
          <p:txBody>
            <a:bodyPr wrap="square" rtlCol="0" anchor="ctr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5pPr>
              <a:lvl6pPr marL="2286000" algn="l" defTabSz="914400" rtl="0" eaLnBrk="1" latinLnBrk="0" hangingPunct="1">
                <a:defRPr lang="zh-CN" altLang="en-US" sz="1800" kern="120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6pPr>
              <a:lvl7pPr marL="2743200" algn="l" defTabSz="914400" rtl="0" eaLnBrk="1" latinLnBrk="0" hangingPunct="1">
                <a:defRPr lang="zh-CN" altLang="en-US" sz="1800" kern="120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7pPr>
              <a:lvl8pPr marL="3200400" algn="l" defTabSz="914400" rtl="0" eaLnBrk="1" latinLnBrk="0" hangingPunct="1">
                <a:defRPr lang="zh-CN" altLang="en-US" sz="1800" kern="120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8pPr>
              <a:lvl9pPr marL="3657600" algn="l" defTabSz="914400" rtl="0" eaLnBrk="1" latinLnBrk="0" hangingPunct="1">
                <a:defRPr lang="zh-CN" altLang="en-US" sz="1800" kern="1200">
                  <a:solidFill>
                    <a:sysClr val="window" lastClr="FFFFFF"/>
                  </a:solidFill>
                  <a:latin typeface="华文细黑" panose="02010600040101010101" charset="-122"/>
                  <a:ea typeface="方正宋刻本秀楷简体" panose="02000000000000000000" charset="-122"/>
                  <a:cs typeface="+mn-ea"/>
                </a:defRPr>
              </a:lvl9pPr>
            </a:lstStyle>
            <a:p>
              <a:pPr lvl="0" algn="ctr"/>
              <a:endParaRPr lang="zh-CN" altLang="en-US" sz="1800">
                <a:solidFill>
                  <a:srgbClr val="FFFFFF"/>
                </a:solidFill>
                <a:latin typeface="华文细黑" panose="02010600040101010101" charset="-122"/>
                <a:ea typeface="方正宋刻本秀楷简体" panose="02000000000000000000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22" Type="http://schemas.openxmlformats.org/officeDocument/2006/relationships/tags" Target="../tags/tag247.xml" /><Relationship Id="rId23" Type="http://schemas.openxmlformats.org/officeDocument/2006/relationships/tags" Target="../tags/tag248.xml" /><Relationship Id="rId24" Type="http://schemas.openxmlformats.org/officeDocument/2006/relationships/tags" Target="../tags/tag249.xml" /><Relationship Id="rId25" Type="http://schemas.openxmlformats.org/officeDocument/2006/relationships/tags" Target="../tags/tag250.xml" /><Relationship Id="rId26" Type="http://schemas.openxmlformats.org/officeDocument/2006/relationships/tags" Target="../tags/tag251.xml" /><Relationship Id="rId27" Type="http://schemas.openxmlformats.org/officeDocument/2006/relationships/image" Target="file:///D:\qq&#25991;&#20214;\712321467\Image\C2C\Image2\%7b75232B38-A165-1FB7-499C-2E1C792CACB5%7d.png" TargetMode="External" /><Relationship Id="rId28" Type="http://schemas.openxmlformats.org/officeDocument/2006/relationships/image" Target="../media/image17.png" /><Relationship Id="rId29" Type="http://schemas.openxmlformats.org/officeDocument/2006/relationships/tags" Target="../tags/tag252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253.xml" /><Relationship Id="rId31" Type="http://schemas.openxmlformats.org/officeDocument/2006/relationships/image" Target="../media/image18.png" /><Relationship Id="rId32" Type="http://schemas.openxmlformats.org/officeDocument/2006/relationships/tags" Target="../tags/tag254.xml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20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8" r:link="rId2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8" r:link="rId2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" name="图片 1073743875" descr="学科网 zxxk.com" title="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1" r:link="rId2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73.xml" /><Relationship Id="rId4" Type="http://schemas.openxmlformats.org/officeDocument/2006/relationships/image" Target="../media/image10.png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84.xml" /><Relationship Id="rId4" Type="http://schemas.openxmlformats.org/officeDocument/2006/relationships/image" Target="../media/image10.png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00.xml" /><Relationship Id="rId4" Type="http://schemas.openxmlformats.org/officeDocument/2006/relationships/image" Target="../media/image10.png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12" Type="http://schemas.openxmlformats.org/officeDocument/2006/relationships/tags" Target="../tags/tag311.xml" /><Relationship Id="rId13" Type="http://schemas.openxmlformats.org/officeDocument/2006/relationships/tags" Target="../tags/tag312.xml" /><Relationship Id="rId14" Type="http://schemas.openxmlformats.org/officeDocument/2006/relationships/image" Target="../media/image21.png" /><Relationship Id="rId15" Type="http://schemas.microsoft.com/office/2007/relationships/hdphoto" Target="../media/image22.wdp" /><Relationship Id="rId16" Type="http://schemas.openxmlformats.org/officeDocument/2006/relationships/tags" Target="../tags/tag313.xml" /><Relationship Id="rId17" Type="http://schemas.openxmlformats.org/officeDocument/2006/relationships/tags" Target="../tags/tag314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304.xml" /><Relationship Id="rId4" Type="http://schemas.openxmlformats.org/officeDocument/2006/relationships/image" Target="../media/image19.png" /><Relationship Id="rId5" Type="http://schemas.openxmlformats.org/officeDocument/2006/relationships/tags" Target="../tags/tag305.xml" /><Relationship Id="rId6" Type="http://schemas.openxmlformats.org/officeDocument/2006/relationships/image" Target="../media/image20.png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2.xml" /><Relationship Id="rId3" Type="http://schemas.openxmlformats.org/officeDocument/2006/relationships/tags" Target="../tags/tag315.xml" /><Relationship Id="rId4" Type="http://schemas.openxmlformats.org/officeDocument/2006/relationships/image" Target="../media/image20.png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24.png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25.xml" /><Relationship Id="rId5" Type="http://schemas.openxmlformats.org/officeDocument/2006/relationships/image" Target="../media/image10.png" /><Relationship Id="rId6" Type="http://schemas.openxmlformats.org/officeDocument/2006/relationships/tags" Target="../tags/tag326.xml" /><Relationship Id="rId7" Type="http://schemas.openxmlformats.org/officeDocument/2006/relationships/tags" Target="../tags/tag327.xml" /><Relationship Id="rId8" Type="http://schemas.openxmlformats.org/officeDocument/2006/relationships/image" Target="../media/image23.png" /><Relationship Id="rId9" Type="http://schemas.openxmlformats.org/officeDocument/2006/relationships/tags" Target="../tags/tag3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ags" Target="../tags/tag339.xml" /><Relationship Id="rId13" Type="http://schemas.openxmlformats.org/officeDocument/2006/relationships/tags" Target="../tags/tag340.xml" /><Relationship Id="rId14" Type="http://schemas.openxmlformats.org/officeDocument/2006/relationships/tags" Target="../tags/tag341.xml" /><Relationship Id="rId15" Type="http://schemas.openxmlformats.org/officeDocument/2006/relationships/tags" Target="../tags/tag342.xml" /><Relationship Id="rId16" Type="http://schemas.openxmlformats.org/officeDocument/2006/relationships/tags" Target="../tags/tag343.xml" /><Relationship Id="rId17" Type="http://schemas.openxmlformats.org/officeDocument/2006/relationships/tags" Target="../tags/tag344.xml" /><Relationship Id="rId18" Type="http://schemas.openxmlformats.org/officeDocument/2006/relationships/tags" Target="../tags/tag345.xml" /><Relationship Id="rId19" Type="http://schemas.openxmlformats.org/officeDocument/2006/relationships/tags" Target="../tags/tag34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47.xml" /><Relationship Id="rId21" Type="http://schemas.openxmlformats.org/officeDocument/2006/relationships/tags" Target="../tags/tag348.xml" /><Relationship Id="rId22" Type="http://schemas.openxmlformats.org/officeDocument/2006/relationships/tags" Target="../tags/tag349.xml" /><Relationship Id="rId3" Type="http://schemas.openxmlformats.org/officeDocument/2006/relationships/tags" Target="../tags/tag331.xml" /><Relationship Id="rId4" Type="http://schemas.openxmlformats.org/officeDocument/2006/relationships/image" Target="../media/image25.png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5.xml" /><Relationship Id="rId3" Type="http://schemas.openxmlformats.org/officeDocument/2006/relationships/tags" Target="../tags/tag350.xml" /><Relationship Id="rId4" Type="http://schemas.openxmlformats.org/officeDocument/2006/relationships/image" Target="../media/image25.png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54.xml" /><Relationship Id="rId3" Type="http://schemas.openxmlformats.org/officeDocument/2006/relationships/image" Target="../media/image25.png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tags" Target="../tags/tag359.xml" /><Relationship Id="rId9" Type="http://schemas.openxmlformats.org/officeDocument/2006/relationships/tags" Target="../tags/tag3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2" Type="http://schemas.openxmlformats.org/officeDocument/2006/relationships/tags" Target="../tags/tag361.xml" /><Relationship Id="rId3" Type="http://schemas.openxmlformats.org/officeDocument/2006/relationships/image" Target="../media/image26.png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image" Target="../media/image21.png" /><Relationship Id="rId7" Type="http://schemas.microsoft.com/office/2007/relationships/hdphoto" Target="../media/image22.wdp" /><Relationship Id="rId8" Type="http://schemas.openxmlformats.org/officeDocument/2006/relationships/tags" Target="../tags/tag364.xml" /><Relationship Id="rId9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8.xml" /><Relationship Id="rId3" Type="http://schemas.openxmlformats.org/officeDocument/2006/relationships/image" Target="../media/image26.png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77.xml" /><Relationship Id="rId4" Type="http://schemas.openxmlformats.org/officeDocument/2006/relationships/image" Target="../media/image10.png" /><Relationship Id="rId5" Type="http://schemas.openxmlformats.org/officeDocument/2006/relationships/tags" Target="../tags/tag378.xml" /><Relationship Id="rId6" Type="http://schemas.openxmlformats.org/officeDocument/2006/relationships/tags" Target="../tags/tag379.xml" /><Relationship Id="rId7" Type="http://schemas.openxmlformats.org/officeDocument/2006/relationships/tags" Target="../tags/tag3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7.xml" /><Relationship Id="rId2" Type="http://schemas.openxmlformats.org/officeDocument/2006/relationships/tags" Target="../tags/tag381.xml" /><Relationship Id="rId3" Type="http://schemas.openxmlformats.org/officeDocument/2006/relationships/tags" Target="../tags/tag382.xml" /><Relationship Id="rId4" Type="http://schemas.openxmlformats.org/officeDocument/2006/relationships/image" Target="../media/image21.png" /><Relationship Id="rId5" Type="http://schemas.microsoft.com/office/2007/relationships/hdphoto" Target="../media/image22.wdp" /><Relationship Id="rId6" Type="http://schemas.openxmlformats.org/officeDocument/2006/relationships/tags" Target="../tags/tag383.xml" /><Relationship Id="rId7" Type="http://schemas.openxmlformats.org/officeDocument/2006/relationships/tags" Target="../tags/tag384.xml" /><Relationship Id="rId8" Type="http://schemas.openxmlformats.org/officeDocument/2006/relationships/tags" Target="../tags/tag385.xml" /><Relationship Id="rId9" Type="http://schemas.openxmlformats.org/officeDocument/2006/relationships/tags" Target="../tags/tag38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92.xml" /><Relationship Id="rId4" Type="http://schemas.openxmlformats.org/officeDocument/2006/relationships/image" Target="../media/image10.png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tags" Target="../tags/tag39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96.xml" /><Relationship Id="rId3" Type="http://schemas.openxmlformats.org/officeDocument/2006/relationships/tags" Target="../tags/tag397.xml" /><Relationship Id="rId4" Type="http://schemas.openxmlformats.org/officeDocument/2006/relationships/tags" Target="../tags/tag39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408.xml" /><Relationship Id="rId11" Type="http://schemas.openxmlformats.org/officeDocument/2006/relationships/image" Target="../media/image28.png" /><Relationship Id="rId12" Type="http://schemas.openxmlformats.org/officeDocument/2006/relationships/tags" Target="../tags/tag409.xml" /><Relationship Id="rId13" Type="http://schemas.openxmlformats.org/officeDocument/2006/relationships/tags" Target="../tags/tag410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03.xml" /><Relationship Id="rId4" Type="http://schemas.openxmlformats.org/officeDocument/2006/relationships/image" Target="../media/image10.png" /><Relationship Id="rId5" Type="http://schemas.openxmlformats.org/officeDocument/2006/relationships/tags" Target="../tags/tag404.xml" /><Relationship Id="rId6" Type="http://schemas.openxmlformats.org/officeDocument/2006/relationships/tags" Target="../tags/tag405.xml" /><Relationship Id="rId7" Type="http://schemas.openxmlformats.org/officeDocument/2006/relationships/tags" Target="../tags/tag406.xml" /><Relationship Id="rId8" Type="http://schemas.openxmlformats.org/officeDocument/2006/relationships/tags" Target="../tags/tag407.xml" /><Relationship Id="rId9" Type="http://schemas.openxmlformats.org/officeDocument/2006/relationships/image" Target="../media/image2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hyperlink" Target="https://d.book118.com/9051022012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6" name="标题 15" title="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8198485" y="1094105"/>
            <a:ext cx="2282825" cy="4747260"/>
          </a:xfrm>
        </p:spPr>
        <p:txBody>
          <a:bodyPr>
            <a:normAutofit/>
          </a:bodyPr>
          <a:lstStyle/>
          <a:p>
            <a:r>
              <a:rPr lang="zh-CN" altLang="en-US" smtClean="0"/>
              <a:t>寻觅读懂诗歌的路径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1" name="图片 20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795635" y="1459865"/>
            <a:ext cx="241300" cy="24828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1156335" y="1854200"/>
            <a:ext cx="1035240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/>
              <a:t>学习目标</a:t>
            </a:r>
            <a:endParaRPr lang="zh-CN" altLang="en-US" sz="4000"/>
          </a:p>
          <a:p>
            <a:r>
              <a:rPr lang="en-US" altLang="zh-CN" sz="4000"/>
              <a:t>1.</a:t>
            </a:r>
            <a:r>
              <a:rPr lang="zh-CN" altLang="en-US" sz="4000"/>
              <a:t>掌握阅读诗歌的方法</a:t>
            </a:r>
            <a:endParaRPr lang="zh-CN" altLang="en-US" sz="4000"/>
          </a:p>
          <a:p>
            <a:r>
              <a:rPr lang="en-US" altLang="zh-CN" sz="4000"/>
              <a:t>2.</a:t>
            </a:r>
            <a:r>
              <a:rPr lang="zh-CN" altLang="en-US" sz="4000"/>
              <a:t>运用所学方法理解</a:t>
            </a:r>
            <a:r>
              <a:rPr lang="zh-CN" altLang="en-US" sz="4000" smtClean="0"/>
              <a:t>诗歌思想情感</a:t>
            </a:r>
            <a:endParaRPr lang="zh-CN" altLang="en-US" sz="4000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7890" name="标题 1" title="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pPr eaLnBrk="1" hangingPunct="1"/>
            <a:r>
              <a:rPr lang="zh-CN" altLang="en-US" sz="40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多管齐下</a:t>
            </a:r>
            <a:r>
              <a:rPr lang="zh-CN" altLang="en-US" sz="4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4000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40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读懂诗歌</a:t>
            </a:r>
            <a:endParaRPr lang="zh-CN" altLang="en-US" sz="4000" b="1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7891" name="内容占位符 2" title=""/>
          <p:cNvSpPr>
            <a:spLocks noGrp="1" noChangeArrowheads="1"/>
          </p:cNvSpPr>
          <p:nvPr>
            <p:ph idx="1"/>
            <p:custDataLst>
              <p:tags r:id="rId4"/>
            </p:custDataLst>
          </p:nvPr>
        </p:nvSpPr>
        <p:spPr>
          <a:xfrm>
            <a:off x="669882" y="1605288"/>
            <a:ext cx="10852237" cy="5388907"/>
          </a:xfrm>
        </p:spPr>
        <p:txBody>
          <a:bodyPr/>
          <a:lstStyle/>
          <a:p>
            <a:pPr marL="0" indent="0" algn="l" eaLnBrk="1" hangingPunct="1">
              <a:buNone/>
            </a:pPr>
            <a:r>
              <a:rPr lang="zh-CN" altLang="en-US" sz="4000" b="1" smtClean="0">
                <a:solidFill>
                  <a:srgbClr val="C00000"/>
                </a:solidFill>
              </a:rPr>
              <a:t>（一）</a:t>
            </a:r>
            <a:r>
              <a:rPr sz="4000" b="1">
                <a:solidFill>
                  <a:srgbClr val="C00000"/>
                </a:solidFill>
                <a:sym typeface="宋体" panose="02010600030101010101" pitchFamily="2" charset="-122"/>
              </a:rPr>
              <a:t>诗</a:t>
            </a:r>
            <a:r>
              <a:rPr sz="4000" b="1" smtClean="0">
                <a:solidFill>
                  <a:srgbClr val="C00000"/>
                </a:solidFill>
                <a:sym typeface="宋体" panose="02010600030101010101" pitchFamily="2" charset="-122"/>
              </a:rPr>
              <a:t>语释诗——最牢靠的路径</a:t>
            </a:r>
            <a:endParaRPr lang="zh-CN" altLang="en-US" sz="4000" smtClean="0"/>
          </a:p>
          <a:p>
            <a:pPr marL="0" indent="0" eaLnBrk="1" hangingPunct="1">
              <a:buNone/>
            </a:pPr>
            <a:r>
              <a:rPr lang="zh-CN" altLang="en-US" sz="4000" b="1" smtClean="0">
                <a:solidFill>
                  <a:srgbClr val="C00000"/>
                </a:solidFill>
                <a:sym typeface="宋体" panose="02010600030101010101" pitchFamily="2" charset="-122"/>
              </a:rPr>
              <a:t>（二）</a:t>
            </a:r>
            <a:r>
              <a:rPr sz="4000" b="1" smtClean="0">
                <a:solidFill>
                  <a:srgbClr val="C00000"/>
                </a:solidFill>
                <a:sym typeface="+mn-ea"/>
              </a:rPr>
              <a:t>叩门问诗——最直接的路径</a:t>
            </a:r>
            <a:endParaRPr sz="4000" b="1" smtClean="0">
              <a:solidFill>
                <a:srgbClr val="C00000"/>
              </a:solidFill>
              <a:sym typeface="+mn-ea"/>
            </a:endParaRPr>
          </a:p>
          <a:p>
            <a:pPr marL="0" indent="0" eaLnBrk="1" hangingPunct="1">
              <a:buNone/>
            </a:pPr>
            <a:r>
              <a:rPr lang="zh-CN" altLang="en-US" sz="4000" b="1" smtClean="0">
                <a:solidFill>
                  <a:srgbClr val="C00000"/>
                </a:solidFill>
                <a:sym typeface="宋体" panose="02010600030101010101" pitchFamily="2" charset="-122"/>
              </a:rPr>
              <a:t>（三）</a:t>
            </a:r>
            <a:r>
              <a:rPr sz="4000" b="1">
                <a:solidFill>
                  <a:srgbClr val="C00000"/>
                </a:solidFill>
                <a:sym typeface="宋体" panose="02010600030101010101" pitchFamily="2" charset="-122"/>
              </a:rPr>
              <a:t>读</a:t>
            </a:r>
            <a:r>
              <a:rPr sz="4000" b="1" smtClean="0">
                <a:solidFill>
                  <a:srgbClr val="C00000"/>
                </a:solidFill>
                <a:sym typeface="宋体" panose="02010600030101010101" pitchFamily="2" charset="-122"/>
              </a:rPr>
              <a:t>题解诗——最快捷的路径</a:t>
            </a:r>
            <a:endParaRPr lang="zh-CN" altLang="en-US" sz="4000" b="1" smtClean="0">
              <a:solidFill>
                <a:srgbClr val="C00000"/>
              </a:solidFill>
              <a:sym typeface="宋体" panose="02010600030101010101" pitchFamily="2" charset="-122"/>
            </a:endParaRPr>
          </a:p>
          <a:p>
            <a:pPr marL="0" indent="0" eaLnBrk="1" hangingPunct="1">
              <a:buNone/>
            </a:pPr>
            <a:endParaRPr lang="zh-CN" altLang="en-US" sz="4000" smtClean="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1" name="图片 20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795635" y="1459865"/>
            <a:ext cx="241300" cy="248285"/>
          </a:xfrm>
          <a:prstGeom prst="rect">
            <a:avLst/>
          </a:prstGeom>
        </p:spPr>
      </p:pic>
      <p:sp>
        <p:nvSpPr>
          <p:cNvPr id="9" name="文本框 8" title=""/>
          <p:cNvSpPr txBox="1"/>
          <p:nvPr>
            <p:custDataLst>
              <p:tags r:id="rId6"/>
            </p:custDataLst>
          </p:nvPr>
        </p:nvSpPr>
        <p:spPr>
          <a:xfrm>
            <a:off x="3207385" y="79375"/>
            <a:ext cx="7747635" cy="132343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/>
              <a:t>一</a:t>
            </a:r>
            <a:r>
              <a:rPr lang="zh-CN" altLang="en-US" sz="4000" smtClean="0"/>
              <a:t>、叩门问诗</a:t>
            </a:r>
            <a:r>
              <a:rPr lang="en-US" altLang="zh-CN" sz="4000" smtClean="0"/>
              <a:t>---</a:t>
            </a:r>
            <a:r>
              <a:rPr lang="zh-CN" altLang="en-US" sz="4000" smtClean="0"/>
              <a:t>最</a:t>
            </a:r>
            <a:r>
              <a:rPr lang="zh-CN" altLang="en-US" sz="4000"/>
              <a:t>直接的路径</a:t>
            </a:r>
            <a:endParaRPr lang="zh-CN" altLang="en-US" sz="4000"/>
          </a:p>
          <a:p>
            <a:endParaRPr lang="zh-CN" altLang="en-US" sz="4000"/>
          </a:p>
        </p:txBody>
      </p:sp>
      <p:sp>
        <p:nvSpPr>
          <p:cNvPr id="10" name="文本框 9" title=""/>
          <p:cNvSpPr txBox="1"/>
          <p:nvPr>
            <p:custDataLst>
              <p:tags r:id="rId7"/>
            </p:custDataLst>
          </p:nvPr>
        </p:nvSpPr>
        <p:spPr>
          <a:xfrm>
            <a:off x="1724660" y="2548255"/>
            <a:ext cx="612140" cy="193899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mtClean="0">
                <a:solidFill>
                  <a:srgbClr val="FF0000"/>
                </a:solidFill>
              </a:rPr>
              <a:t>六</a:t>
            </a:r>
            <a:r>
              <a:rPr lang="zh-CN" altLang="en-US" sz="4000">
                <a:solidFill>
                  <a:srgbClr val="FF0000"/>
                </a:solidFill>
              </a:rPr>
              <a:t>扇门</a:t>
            </a:r>
            <a:endParaRPr lang="zh-CN" altLang="en-US" sz="4000">
              <a:solidFill>
                <a:srgbClr val="FF0000"/>
              </a:solidFill>
            </a:endParaRPr>
          </a:p>
        </p:txBody>
      </p:sp>
      <p:sp>
        <p:nvSpPr>
          <p:cNvPr id="11" name="右大括号 10" title=""/>
          <p:cNvSpPr/>
          <p:nvPr>
            <p:custDataLst>
              <p:tags r:id="rId8"/>
            </p:custDataLst>
          </p:nvPr>
        </p:nvSpPr>
        <p:spPr>
          <a:xfrm>
            <a:off x="2336165" y="1332865"/>
            <a:ext cx="871220" cy="4489450"/>
          </a:xfrm>
          <a:prstGeom prst="righ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文本框 11" title=""/>
          <p:cNvSpPr txBox="1"/>
          <p:nvPr>
            <p:custDataLst>
              <p:tags r:id="rId9"/>
            </p:custDataLst>
          </p:nvPr>
        </p:nvSpPr>
        <p:spPr>
          <a:xfrm>
            <a:off x="2968625" y="1323340"/>
            <a:ext cx="782701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读标题</a:t>
            </a:r>
            <a:r>
              <a:rPr lang="zh-CN" altLang="en-US" sz="3200"/>
              <a:t>：通向主旨的第一条快速通道</a:t>
            </a:r>
            <a:endParaRPr lang="zh-CN" altLang="en-US" sz="3200"/>
          </a:p>
        </p:txBody>
      </p:sp>
      <p:sp>
        <p:nvSpPr>
          <p:cNvPr id="13" name="文本框 12" title=""/>
          <p:cNvSpPr txBox="1"/>
          <p:nvPr>
            <p:custDataLst>
              <p:tags r:id="rId10"/>
            </p:custDataLst>
          </p:nvPr>
        </p:nvSpPr>
        <p:spPr>
          <a:xfrm>
            <a:off x="3048000" y="2117090"/>
            <a:ext cx="782701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知作者</a:t>
            </a:r>
            <a:r>
              <a:rPr lang="zh-CN" altLang="en-US" sz="3200"/>
              <a:t>：有助知人论世、知晓内容风格</a:t>
            </a:r>
            <a:endParaRPr lang="zh-CN" altLang="en-US" sz="3200"/>
          </a:p>
        </p:txBody>
      </p:sp>
      <p:sp>
        <p:nvSpPr>
          <p:cNvPr id="14" name="文本框 13" title=""/>
          <p:cNvSpPr txBox="1"/>
          <p:nvPr>
            <p:custDataLst>
              <p:tags r:id="rId11"/>
            </p:custDataLst>
          </p:nvPr>
        </p:nvSpPr>
        <p:spPr>
          <a:xfrm>
            <a:off x="3048000" y="2910840"/>
            <a:ext cx="790702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看注释</a:t>
            </a:r>
            <a:r>
              <a:rPr lang="zh-CN" altLang="en-US" sz="3200"/>
              <a:t>：背景、典故、难字解释、暗示信息</a:t>
            </a:r>
            <a:endParaRPr lang="zh-CN" altLang="en-US" sz="3200"/>
          </a:p>
        </p:txBody>
      </p:sp>
      <p:sp>
        <p:nvSpPr>
          <p:cNvPr id="15" name="文本框 14" title=""/>
          <p:cNvSpPr txBox="1"/>
          <p:nvPr>
            <p:custDataLst>
              <p:tags r:id="rId12"/>
            </p:custDataLst>
          </p:nvPr>
        </p:nvSpPr>
        <p:spPr>
          <a:xfrm>
            <a:off x="3048000" y="4498340"/>
            <a:ext cx="824611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析意象</a:t>
            </a:r>
            <a:r>
              <a:rPr lang="zh-CN" altLang="en-US" sz="3200"/>
              <a:t>：</a:t>
            </a:r>
            <a:r>
              <a:rPr lang="zh-CN" altLang="en-US" sz="3200">
                <a:sym typeface="+mn-ea"/>
              </a:rPr>
              <a:t>把握特定含意</a:t>
            </a:r>
            <a:endParaRPr lang="zh-CN" altLang="en-US" sz="3200"/>
          </a:p>
        </p:txBody>
      </p:sp>
      <p:sp>
        <p:nvSpPr>
          <p:cNvPr id="16" name="文本框 15" title=""/>
          <p:cNvSpPr txBox="1"/>
          <p:nvPr>
            <p:custDataLst>
              <p:tags r:id="rId13"/>
            </p:custDataLst>
          </p:nvPr>
        </p:nvSpPr>
        <p:spPr>
          <a:xfrm>
            <a:off x="2968625" y="3732530"/>
            <a:ext cx="824611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明典故</a:t>
            </a:r>
            <a:r>
              <a:rPr lang="zh-CN" altLang="en-US" sz="3200"/>
              <a:t>：</a:t>
            </a:r>
            <a:r>
              <a:rPr lang="zh-CN" altLang="en-US" sz="3200">
                <a:sym typeface="+mn-ea"/>
              </a:rPr>
              <a:t>知其内涵</a:t>
            </a:r>
            <a:endParaRPr lang="zh-CN" altLang="en-US" sz="3200"/>
          </a:p>
        </p:txBody>
      </p:sp>
      <p:sp>
        <p:nvSpPr>
          <p:cNvPr id="17" name="文本框 16" title=""/>
          <p:cNvSpPr txBox="1"/>
          <p:nvPr>
            <p:custDataLst>
              <p:tags r:id="rId14"/>
            </p:custDataLst>
          </p:nvPr>
        </p:nvSpPr>
        <p:spPr>
          <a:xfrm>
            <a:off x="2938145" y="5275580"/>
            <a:ext cx="8355965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看关键</a:t>
            </a:r>
            <a:r>
              <a:rPr lang="zh-CN" altLang="en-US" sz="3200" smtClean="0">
                <a:solidFill>
                  <a:srgbClr val="FF0000"/>
                </a:solidFill>
              </a:rPr>
              <a:t>词句</a:t>
            </a:r>
            <a:r>
              <a:rPr lang="zh-CN" altLang="en-US" sz="3200" smtClean="0"/>
              <a:t>：</a:t>
            </a:r>
            <a:r>
              <a:rPr lang="zh-CN" altLang="en-US" sz="3200"/>
              <a:t>把握情感内容，</a:t>
            </a:r>
            <a:r>
              <a:rPr lang="zh-CN" altLang="en-US" sz="3200" smtClean="0"/>
              <a:t>确定感情</a:t>
            </a:r>
            <a:r>
              <a:rPr lang="zh-CN" altLang="en-US" sz="3200"/>
              <a:t>基调</a:t>
            </a:r>
            <a:endParaRPr lang="zh-CN" altLang="en-US" sz="3200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1" name="图片 20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795635" y="1459865"/>
            <a:ext cx="241300" cy="24828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3561080" y="2722245"/>
            <a:ext cx="609600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/>
              <a:t>（一）读标题</a:t>
            </a:r>
            <a:endParaRPr lang="zh-CN" altLang="en-US" sz="4800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8" name="图片 17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-527140" y="1149656"/>
            <a:ext cx="3802746" cy="5338774"/>
          </a:xfrm>
          <a:prstGeom prst="rect">
            <a:avLst/>
          </a:prstGeom>
        </p:spPr>
      </p:pic>
      <p:pic>
        <p:nvPicPr>
          <p:cNvPr id="19" name="图片 18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277476" y="488950"/>
            <a:ext cx="1277257" cy="1320800"/>
          </a:xfrm>
          <a:prstGeom prst="rect">
            <a:avLst/>
          </a:prstGeom>
        </p:spPr>
      </p:pic>
      <p:graphicFrame>
        <p:nvGraphicFramePr>
          <p:cNvPr id="5" name="Group 46" title=""/>
          <p:cNvGraphicFramePr>
            <a:graphicFrameLocks noGrp="1"/>
          </p:cNvGraphicFramePr>
          <p:nvPr>
            <p:custDataLst>
              <p:tags r:id="rId8"/>
            </p:custDataLst>
          </p:nvPr>
        </p:nvGraphicFramePr>
        <p:xfrm>
          <a:off x="2965623" y="1024255"/>
          <a:ext cx="11531600" cy="4830762"/>
        </p:xfrm>
        <a:graphic>
          <a:graphicData uri="http://schemas.openxmlformats.org/drawingml/2006/table">
            <a:tbl>
              <a:tblPr/>
              <a:tblGrid>
                <a:gridCol w="2389188"/>
                <a:gridCol w="6532562"/>
              </a:tblGrid>
              <a:tr h="504825"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1pPr>
                      <a:lvl2pPr marL="607695" indent="-1504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2pPr>
                      <a:lvl3pPr marL="1217295" indent="-3028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3pPr>
                      <a:lvl4pPr marL="1826895" indent="-4552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4pPr>
                      <a:lvl5pPr marL="2436495" indent="-6076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9pPr>
                    </a:lstStyle>
                    <a:p>
                      <a:pPr marL="0" lvl="0" indent="0" algn="ctr" defTabSz="1217295" eaLnBrk="1" hangingPunct="1">
                        <a:lnSpc>
                          <a:spcPct val="80000"/>
                        </a:lnSpc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</a:pPr>
                      <a:r>
                        <a:rPr kumimoji="0" lang="zh-CN" altLang="en-US" sz="2800" b="1"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诗题</a:t>
                      </a:r>
                      <a:endParaRPr kumimoji="0" lang="zh-CN" altLang="en-US" sz="2800" b="1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45719" marB="45719" anchor="ctr">
                    <a:lnL w="12700">
                      <a:solidFill>
                        <a:sysClr val="windowText" lastClr="000000"/>
                      </a:solidFill>
                      <a:miter lim="800000"/>
                    </a:lnL>
                    <a:lnR w="12700">
                      <a:solidFill>
                        <a:sysClr val="windowText" lastClr="000000"/>
                      </a:solidFill>
                      <a:miter lim="800000"/>
                    </a:lnR>
                    <a:lnT w="57150">
                      <a:solidFill>
                        <a:sysClr val="windowText" lastClr="000000"/>
                      </a:solidFill>
                      <a:miter lim="800000"/>
                    </a:lnT>
                    <a:lnB w="12700">
                      <a:solidFill>
                        <a:sysClr val="windowText" lastClr="000000"/>
                      </a:solidFill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alpha val="70195"/>
                      </a:sysClr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1pPr>
                      <a:lvl2pPr marL="607695" indent="-1504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2pPr>
                      <a:lvl3pPr marL="1217295" indent="-3028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3pPr>
                      <a:lvl4pPr marL="1826895" indent="-4552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4pPr>
                      <a:lvl5pPr marL="2436495" indent="-6076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9pPr>
                    </a:lstStyle>
                    <a:p>
                      <a:pPr marL="0" lvl="0" indent="0" algn="ctr" defTabSz="1217295" eaLnBrk="1" hangingPunct="1">
                        <a:lnSpc>
                          <a:spcPct val="80000"/>
                        </a:lnSpc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</a:pPr>
                      <a:r>
                        <a:rPr kumimoji="0" lang="zh-CN" altLang="en-US" sz="2800" b="1"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重要信息</a:t>
                      </a:r>
                      <a:endParaRPr kumimoji="0" lang="zh-CN" altLang="en-US" sz="2800" b="1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45719" marB="45719" anchor="ctr">
                    <a:lnL w="12700">
                      <a:solidFill>
                        <a:sysClr val="windowText" lastClr="000000"/>
                      </a:solidFill>
                      <a:miter lim="800000"/>
                    </a:lnL>
                    <a:lnR>
                      <a:noFill/>
                    </a:lnR>
                    <a:lnT w="57150">
                      <a:solidFill>
                        <a:sysClr val="windowText" lastClr="000000"/>
                      </a:solidFill>
                      <a:miter lim="800000"/>
                    </a:lnT>
                    <a:lnB w="12700">
                      <a:solidFill>
                        <a:sysClr val="windowText" lastClr="000000"/>
                      </a:solidFill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alpha val="70195"/>
                      </a:sysClr>
                    </a:solidFill>
                  </a:tcPr>
                </a:tc>
              </a:tr>
              <a:tr h="1158875"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1pPr>
                      <a:lvl2pPr marL="607695" indent="-1504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2pPr>
                      <a:lvl3pPr marL="1217295" indent="-3028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3pPr>
                      <a:lvl4pPr marL="1826895" indent="-4552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4pPr>
                      <a:lvl5pPr marL="2436495" indent="-6076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9pPr>
                    </a:lstStyle>
                    <a:p>
                      <a:pPr marL="0" lvl="0" indent="0" algn="ctr" defTabSz="1217295" eaLnBrk="1" hangingPunct="1">
                        <a:lnSpc>
                          <a:spcPct val="125000"/>
                        </a:lnSpc>
                      </a:pPr>
                      <a:r>
                        <a:rPr kumimoji="0" lang="zh-CN" altLang="en-US" sz="2800" b="0"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《人日南山约应提刑懋之》</a:t>
                      </a:r>
                      <a:endParaRPr kumimoji="0" lang="zh-CN" altLang="en-US" sz="2800" b="0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T="45725" marB="45725" anchor="ctr">
                    <a:lnL w="12700">
                      <a:solidFill>
                        <a:sysClr val="windowText" lastClr="000000"/>
                      </a:solidFill>
                      <a:miter lim="800000"/>
                    </a:lnL>
                    <a:lnR w="12700">
                      <a:solidFill>
                        <a:sysClr val="windowText" lastClr="000000"/>
                      </a:solidFill>
                      <a:miter lim="800000"/>
                    </a:lnR>
                    <a:lnT w="12700">
                      <a:solidFill>
                        <a:sysClr val="windowText" lastClr="000000"/>
                      </a:solidFill>
                      <a:miter lim="800000"/>
                    </a:lnT>
                    <a:lnB w="12700">
                      <a:solidFill>
                        <a:sysClr val="windowText" lastClr="000000"/>
                      </a:solidFill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alpha val="70195"/>
                      </a:sysClr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1pPr>
                      <a:lvl2pPr marL="607695" indent="-1504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2pPr>
                      <a:lvl3pPr marL="1217295" indent="-3028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3pPr>
                      <a:lvl4pPr marL="1826895" indent="-4552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4pPr>
                      <a:lvl5pPr marL="2436495" indent="-6076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9pPr>
                    </a:lstStyle>
                    <a:p>
                      <a:pPr marL="0" lvl="0" indent="0" defTabSz="1217295" eaLnBrk="1" hangingPunct="1">
                        <a:lnSpc>
                          <a:spcPct val="125000"/>
                        </a:lnSpc>
                      </a:pPr>
                      <a:endParaRPr kumimoji="0" lang="zh-CN" altLang="en-US" sz="2800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T="45725" marB="45725" anchor="ctr">
                    <a:lnL w="12700">
                      <a:solidFill>
                        <a:sysClr val="windowText" lastClr="000000"/>
                      </a:solidFill>
                      <a:miter lim="800000"/>
                    </a:lnL>
                    <a:lnR>
                      <a:noFill/>
                    </a:lnR>
                    <a:lnT w="12700">
                      <a:solidFill>
                        <a:sysClr val="windowText" lastClr="000000"/>
                      </a:solidFill>
                      <a:miter lim="800000"/>
                    </a:lnT>
                    <a:lnB w="12700">
                      <a:solidFill>
                        <a:sysClr val="windowText" lastClr="000000"/>
                      </a:solidFill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alpha val="70195"/>
                      </a:sysClr>
                    </a:solidFill>
                  </a:tcPr>
                </a:tc>
              </a:tr>
              <a:tr h="849312"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1pPr>
                      <a:lvl2pPr marL="607695" indent="-1504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2pPr>
                      <a:lvl3pPr marL="1217295" indent="-3028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3pPr>
                      <a:lvl4pPr marL="1826895" indent="-4552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4pPr>
                      <a:lvl5pPr marL="2436495" indent="-6076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9pPr>
                    </a:lstStyle>
                    <a:p>
                      <a:pPr marL="0" lvl="0" indent="0" algn="ctr" defTabSz="1217295" eaLnBrk="1" hangingPunct="1">
                        <a:lnSpc>
                          <a:spcPct val="125000"/>
                        </a:lnSpc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</a:pPr>
                      <a:r>
                        <a:rPr kumimoji="0" lang="zh-CN" altLang="en-US" sz="2800" b="0"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《送别》</a:t>
                      </a:r>
                      <a:endParaRPr kumimoji="0" lang="zh-CN" altLang="en-US" sz="2800" b="0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T="45719" marB="45719" anchor="ctr">
                    <a:lnL w="12700">
                      <a:solidFill>
                        <a:sysClr val="windowText" lastClr="000000"/>
                      </a:solidFill>
                      <a:miter lim="800000"/>
                    </a:lnL>
                    <a:lnR w="12700">
                      <a:solidFill>
                        <a:sysClr val="windowText" lastClr="000000"/>
                      </a:solidFill>
                      <a:miter lim="800000"/>
                    </a:lnR>
                    <a:lnT w="12700">
                      <a:solidFill>
                        <a:sysClr val="windowText" lastClr="000000"/>
                      </a:solidFill>
                      <a:miter lim="800000"/>
                    </a:lnT>
                    <a:lnB w="12700">
                      <a:solidFill>
                        <a:sysClr val="windowText" lastClr="000000"/>
                      </a:solidFill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alpha val="70195"/>
                      </a:sysClr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1pPr>
                      <a:lvl2pPr marL="607695" indent="-1504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2pPr>
                      <a:lvl3pPr marL="1217295" indent="-3028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3pPr>
                      <a:lvl4pPr marL="1826895" indent="-4552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4pPr>
                      <a:lvl5pPr marL="2436495" indent="-6076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9pPr>
                    </a:lstStyle>
                    <a:p>
                      <a:pPr marL="0" lvl="0" indent="0" defTabSz="1217295" eaLnBrk="1" hangingPunct="1">
                        <a:lnSpc>
                          <a:spcPct val="125000"/>
                        </a:lnSpc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</a:pPr>
                      <a:endParaRPr kumimoji="0" lang="en-US" altLang="zh-CN" sz="2800" b="1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T="45719" marB="45719" anchor="ctr">
                    <a:lnL w="12700">
                      <a:solidFill>
                        <a:sysClr val="windowText" lastClr="000000"/>
                      </a:solidFill>
                      <a:miter lim="800000"/>
                    </a:lnL>
                    <a:lnR>
                      <a:noFill/>
                    </a:lnR>
                    <a:lnT w="12700">
                      <a:solidFill>
                        <a:sysClr val="windowText" lastClr="000000"/>
                      </a:solidFill>
                      <a:miter lim="800000"/>
                    </a:lnT>
                    <a:lnB w="12700">
                      <a:solidFill>
                        <a:sysClr val="windowText" lastClr="000000"/>
                      </a:solidFill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alpha val="70195"/>
                      </a:sysClr>
                    </a:solidFill>
                  </a:tcPr>
                </a:tc>
              </a:tr>
              <a:tr h="1158875"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1pPr>
                      <a:lvl2pPr marL="607695" indent="-1504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2pPr>
                      <a:lvl3pPr marL="1217295" indent="-3028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3pPr>
                      <a:lvl4pPr marL="1826895" indent="-4552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4pPr>
                      <a:lvl5pPr marL="2436495" indent="-6076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9pPr>
                    </a:lstStyle>
                    <a:p>
                      <a:pPr marL="0" lvl="0" indent="0" algn="ctr" defTabSz="1217295" eaLnBrk="1" hangingPunct="1">
                        <a:lnSpc>
                          <a:spcPct val="125000"/>
                        </a:lnSpc>
                      </a:pPr>
                      <a:r>
                        <a:rPr kumimoji="0" lang="zh-CN" altLang="en-US" sz="2800" b="0"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《画眉鸟》</a:t>
                      </a:r>
                      <a:endParaRPr kumimoji="0" lang="zh-CN" altLang="en-US" sz="2800" b="0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T="45725" marB="45725" anchor="ctr">
                    <a:lnL w="12700">
                      <a:solidFill>
                        <a:sysClr val="windowText" lastClr="000000"/>
                      </a:solidFill>
                      <a:miter lim="800000"/>
                    </a:lnL>
                    <a:lnR w="12700">
                      <a:solidFill>
                        <a:sysClr val="windowText" lastClr="000000"/>
                      </a:solidFill>
                      <a:miter lim="800000"/>
                    </a:lnR>
                    <a:lnT w="12700">
                      <a:solidFill>
                        <a:sysClr val="windowText" lastClr="000000"/>
                      </a:solidFill>
                      <a:miter lim="800000"/>
                    </a:lnT>
                    <a:lnB w="12700">
                      <a:solidFill>
                        <a:sysClr val="windowText" lastClr="000000"/>
                      </a:solidFill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alpha val="70195"/>
                      </a:sysClr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1pPr>
                      <a:lvl2pPr marL="607695" indent="-1504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2pPr>
                      <a:lvl3pPr marL="1217295" indent="-3028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3pPr>
                      <a:lvl4pPr marL="1826895" indent="-4552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4pPr>
                      <a:lvl5pPr marL="2436495" indent="-6076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9pPr>
                    </a:lstStyle>
                    <a:p>
                      <a:pPr marL="0" lvl="0" indent="0" defTabSz="1217295" eaLnBrk="1" hangingPunct="1">
                        <a:lnSpc>
                          <a:spcPct val="125000"/>
                        </a:lnSpc>
                      </a:pPr>
                      <a:endParaRPr kumimoji="0" lang="en-US" altLang="zh-CN" sz="2800" b="1" ker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T="45725" marB="45725" anchor="ctr">
                    <a:lnL w="12700">
                      <a:solidFill>
                        <a:sysClr val="windowText" lastClr="000000"/>
                      </a:solidFill>
                      <a:miter lim="800000"/>
                    </a:lnL>
                    <a:lnR>
                      <a:noFill/>
                    </a:lnR>
                    <a:lnT w="12700">
                      <a:solidFill>
                        <a:sysClr val="windowText" lastClr="000000"/>
                      </a:solidFill>
                      <a:miter lim="800000"/>
                    </a:lnT>
                    <a:lnB w="12700">
                      <a:solidFill>
                        <a:sysClr val="windowText" lastClr="000000"/>
                      </a:solidFill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alpha val="70195"/>
                      </a:sysClr>
                    </a:solidFill>
                  </a:tcPr>
                </a:tc>
              </a:tr>
              <a:tr h="1158875"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1pPr>
                      <a:lvl2pPr marL="607695" indent="-1504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2pPr>
                      <a:lvl3pPr marL="1217295" indent="-3028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3pPr>
                      <a:lvl4pPr marL="1826895" indent="-4552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4pPr>
                      <a:lvl5pPr marL="2436495" indent="-6076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9pPr>
                    </a:lstStyle>
                    <a:p>
                      <a:pPr marL="0" lvl="0" indent="0" algn="ctr" defTabSz="1217295" eaLnBrk="1" hangingPunct="1">
                        <a:lnSpc>
                          <a:spcPct val="125000"/>
                        </a:lnSpc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</a:pPr>
                      <a:r>
                        <a:rPr kumimoji="0" lang="zh-CN" altLang="en-US" sz="2800" b="0"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《白下驿饯唐少府》</a:t>
                      </a:r>
                      <a:endParaRPr kumimoji="0" lang="zh-CN" altLang="en-US" sz="2800" b="0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T="45719" marB="45719" anchor="ctr">
                    <a:lnL w="12700">
                      <a:solidFill>
                        <a:sysClr val="windowText" lastClr="000000"/>
                      </a:solidFill>
                      <a:miter lim="800000"/>
                    </a:lnL>
                    <a:lnR w="12700">
                      <a:solidFill>
                        <a:sysClr val="windowText" lastClr="000000"/>
                      </a:solidFill>
                      <a:miter lim="800000"/>
                    </a:lnR>
                    <a:lnT w="12700">
                      <a:solidFill>
                        <a:sysClr val="windowText" lastClr="000000"/>
                      </a:solidFill>
                      <a:miter lim="800000"/>
                    </a:lnT>
                    <a:lnB w="12700">
                      <a:solidFill>
                        <a:sysClr val="windowText" lastClr="000000"/>
                      </a:solidFill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alpha val="70195"/>
                      </a:sysClr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1pPr>
                      <a:lvl2pPr marL="607695" indent="-1504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2pPr>
                      <a:lvl3pPr marL="1217295" indent="-3028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3pPr>
                      <a:lvl4pPr marL="1826895" indent="-4552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4pPr>
                      <a:lvl5pPr marL="2436495" indent="-60769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kern="1200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-소망M"/>
                          <a:ea typeface="-소망M"/>
                          <a:cs typeface="Arial"/>
                        </a:defRPr>
                      </a:lvl9pPr>
                    </a:lstStyle>
                    <a:p>
                      <a:pPr marL="0" lvl="0" indent="0" defTabSz="1217295" eaLnBrk="1" hangingPunct="1">
                        <a:lnSpc>
                          <a:spcPct val="125000"/>
                        </a:lnSpc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0000"/>
                      </a:pPr>
                      <a:endParaRPr kumimoji="0" lang="en-US" altLang="zh-CN" sz="2800" b="1">
                        <a:latin typeface="仿宋" panose="02010609060101010101" pitchFamily="49" charset="-122"/>
                        <a:ea typeface="仿宋" panose="02010609060101010101" pitchFamily="49" charset="-122"/>
                      </a:endParaRPr>
                    </a:p>
                  </a:txBody>
                  <a:tcPr marT="45719" marB="45719" anchor="ctr">
                    <a:lnL w="12700">
                      <a:solidFill>
                        <a:sysClr val="windowText" lastClr="000000"/>
                      </a:solidFill>
                      <a:miter lim="800000"/>
                    </a:lnL>
                    <a:lnR>
                      <a:noFill/>
                    </a:lnR>
                    <a:lnT w="12700">
                      <a:solidFill>
                        <a:sysClr val="windowText" lastClr="000000"/>
                      </a:solidFill>
                      <a:miter lim="800000"/>
                    </a:lnT>
                    <a:lnB w="12700">
                      <a:solidFill>
                        <a:sysClr val="windowText" lastClr="000000"/>
                      </a:solidFill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>
                        <a:alpha val="70195"/>
                      </a:sysClr>
                    </a:solidFill>
                  </a:tcPr>
                </a:tc>
              </a:tr>
            </a:tbl>
          </a:graphicData>
        </a:graphic>
      </p:graphicFrame>
      <p:sp>
        <p:nvSpPr>
          <p:cNvPr id="6" name="矩形 5" title=""/>
          <p:cNvSpPr/>
          <p:nvPr>
            <p:custDataLst>
              <p:tags r:id="rId9"/>
            </p:custDataLst>
          </p:nvPr>
        </p:nvSpPr>
        <p:spPr>
          <a:xfrm>
            <a:off x="5303838" y="1674813"/>
            <a:ext cx="6308725" cy="11684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7295" eaLnBrk="1" hangingPunct="1">
              <a:lnSpc>
                <a:spcPct val="125000"/>
              </a:lnSpc>
            </a:pPr>
            <a:r>
              <a:rPr kumimoji="0" lang="en-US" alt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①</a:t>
            </a:r>
            <a:r>
              <a:rPr kumimoji="0" 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时间</a:t>
            </a:r>
            <a:r>
              <a:rPr kumimoji="0" lang="en-US" alt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(</a:t>
            </a:r>
            <a:r>
              <a:rPr kumimoji="0" 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人日</a:t>
            </a:r>
            <a:r>
              <a:rPr kumimoji="0" lang="en-US" alt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)</a:t>
            </a:r>
            <a:r>
              <a:rPr kumimoji="0" 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；②地点</a:t>
            </a:r>
            <a:r>
              <a:rPr kumimoji="0" lang="en-US" alt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(</a:t>
            </a:r>
            <a:r>
              <a:rPr kumimoji="0" 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南山</a:t>
            </a:r>
            <a:r>
              <a:rPr kumimoji="0" lang="en-US" alt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)</a:t>
            </a:r>
            <a:r>
              <a:rPr kumimoji="0" 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；③事件（约应提刑懋之）</a:t>
            </a:r>
            <a:endParaRPr kumimoji="0" lang="zh-CN" sz="2800" b="1" kern="0">
              <a:solidFill>
                <a:srgbClr val="FF0000"/>
              </a:solidFill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7" name="矩形 6" title=""/>
          <p:cNvSpPr/>
          <p:nvPr>
            <p:custDataLst>
              <p:tags r:id="rId10"/>
            </p:custDataLst>
          </p:nvPr>
        </p:nvSpPr>
        <p:spPr>
          <a:xfrm>
            <a:off x="5303838" y="2951175"/>
            <a:ext cx="6615112" cy="62992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20000"/>
              </a:spcBef>
              <a:buClr>
                <a:srgbClr val="FFFFFF"/>
              </a:buClr>
              <a:buSzPct val="70000"/>
            </a:pPr>
            <a:r>
              <a:rPr kumimoji="0" lang="en-US" alt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①诗的题材(送别诗)；②感情基调(惜别)</a:t>
            </a:r>
            <a:endParaRPr kumimoji="0" lang="en-US" altLang="zh-CN" sz="2800" b="1" kern="0">
              <a:solidFill>
                <a:srgbClr val="FF0000"/>
              </a:solidFill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8" name="矩形 7" title=""/>
          <p:cNvSpPr/>
          <p:nvPr>
            <p:custDataLst>
              <p:tags r:id="rId11"/>
            </p:custDataLst>
          </p:nvPr>
        </p:nvSpPr>
        <p:spPr>
          <a:xfrm>
            <a:off x="5335588" y="3687787"/>
            <a:ext cx="6551612" cy="11684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</a:pPr>
            <a:r>
              <a:rPr kumimoji="0" lang="en-US" alt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①写作对象(画眉鸟)；②诗歌题材(咏物)；③暗示了表达技巧(托物言志)</a:t>
            </a:r>
            <a:endParaRPr kumimoji="0" lang="en-US" altLang="zh-CN" sz="2800" b="1" kern="0">
              <a:solidFill>
                <a:srgbClr val="FF0000"/>
              </a:solidFill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9" name="矩形 8" title=""/>
          <p:cNvSpPr/>
          <p:nvPr>
            <p:custDataLst>
              <p:tags r:id="rId12"/>
            </p:custDataLst>
          </p:nvPr>
        </p:nvSpPr>
        <p:spPr>
          <a:xfrm>
            <a:off x="5350102" y="4808562"/>
            <a:ext cx="6397625" cy="11684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25000"/>
              </a:lnSpc>
              <a:spcBef>
                <a:spcPct val="20000"/>
              </a:spcBef>
            </a:pPr>
            <a:r>
              <a:rPr kumimoji="0" lang="en-US" altLang="zh-CN" sz="2800" b="1" ker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①写作目的(饯别友人)；②诗的题材(送别诗)</a:t>
            </a:r>
            <a:endParaRPr kumimoji="0" lang="en-US" altLang="zh-CN" sz="2800" b="1" kern="0">
              <a:solidFill>
                <a:srgbClr val="FF0000"/>
              </a:solidFill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grpSp>
        <p:nvGrpSpPr>
          <p:cNvPr id="10" name="组合 9" title=""/>
          <p:cNvGrpSpPr/>
          <p:nvPr>
            <p:custDataLst>
              <p:tags r:id="rId13"/>
            </p:custDataLst>
          </p:nvPr>
        </p:nvGrpSpPr>
        <p:grpSpPr>
          <a:xfrm>
            <a:off x="248784" y="269235"/>
            <a:ext cx="10607638" cy="754859"/>
            <a:chOff x="248784" y="269235"/>
            <a:chExt cx="10607638" cy="754859"/>
          </a:xfrm>
        </p:grpSpPr>
        <p:pic>
          <p:nvPicPr>
            <p:cNvPr id="11" name="图片 10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b="90000" l="10000" r="90000" t="1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H="1">
              <a:off x="248784" y="452514"/>
              <a:ext cx="1152686" cy="571580"/>
            </a:xfrm>
            <a:prstGeom prst="rect">
              <a:avLst/>
            </a:prstGeom>
          </p:spPr>
        </p:pic>
        <p:sp>
          <p:nvSpPr>
            <p:cNvPr id="12" name="文本框 11"/>
            <p:cNvSpPr txBox="1"/>
            <p:nvPr>
              <p:custDataLst>
                <p:tags r:id="rId17"/>
              </p:custDataLst>
            </p:nvPr>
          </p:nvSpPr>
          <p:spPr>
            <a:xfrm>
              <a:off x="825126" y="269235"/>
              <a:ext cx="1003129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mtClean="0">
                  <a:solidFill>
                    <a:srgbClr val="002060"/>
                  </a:solidFill>
                  <a:latin typeface="微软雅黑" panose="020b0503020204020204" charset="-122"/>
                  <a:ea typeface="微软雅黑" panose="020b0503020204020204" charset="-122"/>
                </a:rPr>
                <a:t>说一说你从下面标题中获取到哪些重要信息？</a:t>
              </a:r>
              <a:endParaRPr lang="zh-CN" altLang="en-US" sz="32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9" name="图片 18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784081" y="1464310"/>
            <a:ext cx="1277257" cy="1320800"/>
          </a:xfrm>
          <a:prstGeom prst="rect">
            <a:avLst/>
          </a:prstGeom>
        </p:spPr>
      </p:pic>
      <p:graphicFrame>
        <p:nvGraphicFramePr>
          <p:cNvPr id="10" name="内容占位符 5" title=""/>
          <p:cNvGraphicFramePr>
            <a:graphicFrameLocks noGrp="1"/>
          </p:cNvGraphicFramePr>
          <p:nvPr>
            <p:ph idx="4294967295"/>
            <p:custDataLst>
              <p:tags r:id="rId6"/>
            </p:custDataLst>
          </p:nvPr>
        </p:nvGraphicFramePr>
        <p:xfrm>
          <a:off x="634452" y="659621"/>
          <a:ext cx="11820525" cy="5538786"/>
        </p:xfrm>
        <a:graphic>
          <a:graphicData uri="http://schemas.openxmlformats.org/drawingml/2006/table">
            <a:tbl>
              <a:tblPr/>
              <a:tblGrid>
                <a:gridCol w="3042458"/>
                <a:gridCol w="5320983"/>
              </a:tblGrid>
              <a:tr h="639762"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1pPr>
                      <a:lvl2pPr marL="607695" indent="-1504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2pPr>
                      <a:lvl3pPr marL="1217295" indent="-3028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3pPr>
                      <a:lvl4pPr marL="1826895" indent="-4552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4pPr>
                      <a:lvl5pPr marL="2436495" indent="-6076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5pPr>
                    </a:lstStyle>
                    <a:p>
                      <a:pPr marL="0" lvl="0" indent="0" algn="ctr" defTabSz="1217295" eaLnBrk="1" hangingPunct="1">
                        <a:lnSpc>
                          <a:spcPct val="150000"/>
                        </a:lnSpc>
                        <a:tabLst>
                          <a:tab pos="2626995"/>
                        </a:tabLst>
                      </a:pPr>
                      <a:r>
                        <a:rPr kumimoji="0" lang="zh-CN" altLang="en-US" sz="2800" b="1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标题</a:t>
                      </a:r>
                      <a:endParaRPr kumimoji="0" lang="zh-CN" altLang="en-US" sz="2800" b="1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76" marR="68576" marT="0" marB="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1pPr>
                      <a:lvl2pPr marL="607695" indent="-1504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2pPr>
                      <a:lvl3pPr marL="1217295" indent="-3028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3pPr>
                      <a:lvl4pPr marL="1826895" indent="-4552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4pPr>
                      <a:lvl5pPr marL="2436495" indent="-6076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5pPr>
                    </a:lstStyle>
                    <a:p>
                      <a:pPr marL="0" lvl="0" indent="0" algn="ctr" defTabSz="1217295" eaLnBrk="1" hangingPunct="1">
                        <a:lnSpc>
                          <a:spcPct val="150000"/>
                        </a:lnSpc>
                        <a:tabLst>
                          <a:tab pos="2626995"/>
                        </a:tabLst>
                      </a:pPr>
                      <a:r>
                        <a:rPr kumimoji="0" lang="zh-CN" altLang="en-US" sz="2800" b="1">
                          <a:solidFill>
                            <a:srgbClr val="000000"/>
                          </a:solidFill>
                          <a:latin typeface="微软雅黑" panose="020b0503020204020204" charset="-122"/>
                          <a:ea typeface="微软雅黑" panose="020b0503020204020204" charset="-122"/>
                        </a:rPr>
                        <a:t>重要信息</a:t>
                      </a:r>
                      <a:endParaRPr kumimoji="0" lang="zh-CN" altLang="en-US" sz="2800" b="1">
                        <a:solidFill>
                          <a:srgbClr val="00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76" marR="68576" marT="0" marB="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bg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1706562"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1pPr>
                      <a:lvl2pPr marL="607695" indent="-1504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2pPr>
                      <a:lvl3pPr marL="1217295" indent="-3028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3pPr>
                      <a:lvl4pPr marL="1826895" indent="-4552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4pPr>
                      <a:lvl5pPr marL="2436495" indent="-6076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5pPr>
                    </a:lstStyle>
                    <a:p>
                      <a:pPr marL="0" lvl="0" indent="0" defTabSz="1217295" eaLnBrk="1" hangingPunct="1">
                        <a:lnSpc>
                          <a:spcPct val="150000"/>
                        </a:lnSpc>
                        <a:tabLst>
                          <a:tab pos="2626995"/>
                        </a:tabLst>
                      </a:pPr>
                      <a:r>
                        <a:rPr kumimoji="0" lang="zh-CN" altLang="en-US" sz="28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寄江州白司马</a:t>
                      </a:r>
                      <a:endParaRPr kumimoji="0" lang="zh-CN" altLang="en-US" sz="2800" b="1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68576" marR="68576" marT="0" marB="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1pPr>
                      <a:lvl2pPr marL="607695" indent="-1504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2pPr>
                      <a:lvl3pPr marL="1217295" indent="-3028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3pPr>
                      <a:lvl4pPr marL="1826895" indent="-4552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4pPr>
                      <a:lvl5pPr marL="2436495" indent="-6076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5pPr>
                    </a:lstStyle>
                    <a:p>
                      <a:pPr marL="0" lvl="0" indent="0" defTabSz="1217295" eaLnBrk="1" hangingPunct="1">
                        <a:lnSpc>
                          <a:spcPts val="2875"/>
                        </a:lnSpc>
                        <a:tabLst>
                          <a:tab pos="2626995"/>
                        </a:tabLst>
                      </a:pPr>
                      <a:endParaRPr kumimoji="0" lang="zh-CN" altLang="zh-CN" sz="24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76" marR="68576" marT="0" marB="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bg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1356995"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1pPr>
                      <a:lvl2pPr marL="607695" indent="-1504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2pPr>
                      <a:lvl3pPr marL="1217295" indent="-3028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3pPr>
                      <a:lvl4pPr marL="1826895" indent="-4552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4pPr>
                      <a:lvl5pPr marL="2436495" indent="-6076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5pPr>
                    </a:lstStyle>
                    <a:p>
                      <a:pPr marL="0" lvl="0" indent="0" defTabSz="1217295" eaLnBrk="1" hangingPunct="1">
                        <a:lnSpc>
                          <a:spcPct val="150000"/>
                        </a:lnSpc>
                        <a:tabLst>
                          <a:tab pos="2626995"/>
                        </a:tabLst>
                      </a:pPr>
                      <a:r>
                        <a:rPr kumimoji="0" lang="zh-CN" altLang="en-US" sz="28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</a:rPr>
                        <a:t>鹊桥仙</a:t>
                      </a:r>
                      <a:r>
                        <a:rPr kumimoji="0" lang="en-US" altLang="zh-CN" sz="28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</a:rPr>
                        <a:t>·</a:t>
                      </a:r>
                      <a:r>
                        <a:rPr kumimoji="0" lang="zh-CN" altLang="en-US" sz="28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</a:rPr>
                        <a:t>赠鹭鸶</a:t>
                      </a:r>
                      <a:endParaRPr kumimoji="0" lang="zh-CN" altLang="en-US" sz="2800" b="1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  <a:cs typeface="隶书" panose="02010509060101010101" pitchFamily="49" charset="-122"/>
                      </a:endParaRPr>
                    </a:p>
                  </a:txBody>
                  <a:tcPr marL="68576" marR="68576" marT="0" marB="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1pPr>
                      <a:lvl2pPr marL="607695" indent="-1504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2pPr>
                      <a:lvl3pPr marL="1217295" indent="-3028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3pPr>
                      <a:lvl4pPr marL="1826895" indent="-4552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4pPr>
                      <a:lvl5pPr marL="2436495" indent="-6076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5pPr>
                    </a:lstStyle>
                    <a:p>
                      <a:pPr marL="0" lvl="0" indent="304800" eaLnBrk="1" hangingPunct="1">
                        <a:lnSpc>
                          <a:spcPts val="2875"/>
                        </a:lnSpc>
                        <a:tabLst>
                          <a:tab pos="2626995"/>
                        </a:tabLst>
                      </a:pPr>
                      <a:endParaRPr kumimoji="0" lang="zh-CN" altLang="zh-CN" sz="2400" b="1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76" marR="68576" marT="0" marB="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bg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1835150"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1pPr>
                      <a:lvl2pPr marL="607695" indent="-1504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2pPr>
                      <a:lvl3pPr marL="1217295" indent="-3028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3pPr>
                      <a:lvl4pPr marL="1826895" indent="-4552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4pPr>
                      <a:lvl5pPr marL="2436495" indent="-6076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5pPr>
                    </a:lstStyle>
                    <a:p>
                      <a:pPr marL="0" lvl="0" indent="0" defTabSz="1217295" eaLnBrk="1" hangingPunct="1">
                        <a:lnSpc>
                          <a:spcPct val="150000"/>
                        </a:lnSpc>
                        <a:tabLst>
                          <a:tab pos="2626995"/>
                        </a:tabLst>
                      </a:pPr>
                      <a:r>
                        <a:rPr kumimoji="0" lang="zh-CN" altLang="en-US" sz="2800" b="1"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奉和袭美抱疾杜门见寄次韵</a:t>
                      </a:r>
                      <a:endParaRPr kumimoji="0" lang="zh-CN" altLang="en-US" sz="2800" b="1"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68576" marR="68576" marT="0" marB="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bg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ko-KR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1pPr>
                      <a:lvl2pPr marL="607695" indent="-1504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2pPr>
                      <a:lvl3pPr marL="1217295" indent="-3028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3pPr>
                      <a:lvl4pPr marL="1826895" indent="-4552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4pPr>
                      <a:lvl5pPr marL="2436495" indent="-607695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1" lang="ko-KR" altLang="en-US" sz="3200" b="0" i="0" u="none" baseline="0">
                          <a:solidFill>
                            <a:schemeClr val="tx1"/>
                          </a:solidFill>
                          <a:effectLst/>
                          <a:latin typeface="Gulim" panose="020b0600000101010101" pitchFamily="34" charset="-127"/>
                          <a:ea typeface="Gulim" panose="020b0600000101010101" pitchFamily="34" charset="-127"/>
                        </a:defRPr>
                      </a:lvl5pPr>
                    </a:lstStyle>
                    <a:p>
                      <a:pPr marL="0" lvl="0" indent="304800" eaLnBrk="1" hangingPunct="1">
                        <a:lnSpc>
                          <a:spcPts val="2875"/>
                        </a:lnSpc>
                        <a:tabLst>
                          <a:tab pos="2626995"/>
                        </a:tabLst>
                      </a:pPr>
                      <a:endParaRPr kumimoji="0" lang="zh-CN" altLang="zh-CN" sz="2400" b="1">
                        <a:solidFill>
                          <a:srgbClr val="FF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576" marR="68576" marT="0" marB="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bg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bg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1" name="文本框 13" title=""/>
          <p:cNvSpPr txBox="1"/>
          <p:nvPr>
            <p:custDataLst>
              <p:tags r:id="rId7"/>
            </p:custDataLst>
          </p:nvPr>
        </p:nvSpPr>
        <p:spPr>
          <a:xfrm>
            <a:off x="3927012" y="1588080"/>
            <a:ext cx="5270269" cy="11969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lnSpc>
                <a:spcPts val="2875"/>
              </a:lnSpc>
              <a:tabLst>
                <a:tab pos="2626995"/>
              </a:tabLst>
            </a:pP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①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交代了写作事件</a:t>
            </a: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(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写诗寄给江州白司马</a:t>
            </a: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)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；</a:t>
            </a:r>
            <a:endParaRPr kumimoji="0" lang="en-US" altLang="zh-CN" sz="2800">
              <a:solidFill>
                <a:srgbClr val="FF0000"/>
              </a:solidFill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marL="0" marR="0" lvl="0" indent="0" eaLnBrk="1" hangingPunct="1">
              <a:lnSpc>
                <a:spcPts val="2875"/>
              </a:lnSpc>
              <a:tabLst>
                <a:tab pos="2626995"/>
              </a:tabLst>
            </a:pP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②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交代了写作对象</a:t>
            </a: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(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江州白司马</a:t>
            </a: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) </a:t>
            </a:r>
            <a:endParaRPr kumimoji="0" lang="zh-CN" altLang="en-US" sz="2800">
              <a:solidFill>
                <a:srgbClr val="FF0000"/>
              </a:solidFill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2" name="文本框 14" title=""/>
          <p:cNvSpPr txBox="1"/>
          <p:nvPr>
            <p:custDataLst>
              <p:tags r:id="rId8"/>
            </p:custDataLst>
          </p:nvPr>
        </p:nvSpPr>
        <p:spPr>
          <a:xfrm>
            <a:off x="3974623" y="3257338"/>
            <a:ext cx="4652125" cy="8286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lnSpc>
                <a:spcPts val="2875"/>
              </a:lnSpc>
              <a:tabLst>
                <a:tab pos="2626995"/>
              </a:tabLst>
            </a:pP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①表明了诗歌题材(咏物诗)；②交代写作对象(鹭鸶)。 </a:t>
            </a:r>
            <a:endParaRPr kumimoji="0" lang="zh-CN" altLang="zh-CN" sz="2800" spc="0">
              <a:solidFill>
                <a:srgbClr val="FF0000"/>
              </a:solidFill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3" name="文本框 15" title=""/>
          <p:cNvSpPr txBox="1"/>
          <p:nvPr>
            <p:custDataLst>
              <p:tags r:id="rId9"/>
            </p:custDataLst>
          </p:nvPr>
        </p:nvSpPr>
        <p:spPr>
          <a:xfrm>
            <a:off x="3974493" y="4643162"/>
            <a:ext cx="5175309" cy="11969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lnSpc>
                <a:spcPts val="2875"/>
              </a:lnSpc>
              <a:tabLst>
                <a:tab pos="2626995"/>
              </a:tabLst>
            </a:pPr>
            <a:r>
              <a:rPr kumimoji="0" lang="zh-CN" altLang="en-US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①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表明了诗歌题材</a:t>
            </a: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(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唱和诗</a:t>
            </a: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)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；</a:t>
            </a:r>
            <a:endParaRPr kumimoji="0" lang="en-US" altLang="zh-CN" sz="2800">
              <a:solidFill>
                <a:srgbClr val="FF0000"/>
              </a:solidFill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marL="0" marR="0" lvl="0" indent="0" eaLnBrk="1" hangingPunct="1">
              <a:lnSpc>
                <a:spcPts val="2875"/>
              </a:lnSpc>
              <a:tabLst>
                <a:tab pos="2626995"/>
              </a:tabLst>
            </a:pP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②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表明了写作对象</a:t>
            </a: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(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袭美</a:t>
            </a: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)</a:t>
            </a:r>
            <a:r>
              <a:rPr kumimoji="0" lang="zh-CN" altLang="zh-CN" sz="2800" spc="0" smtClea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；</a:t>
            </a:r>
            <a:endParaRPr kumimoji="0" lang="en-US" altLang="zh-CN" sz="2800" spc="0" smtClean="0">
              <a:solidFill>
                <a:srgbClr val="FF0000"/>
              </a:solidFill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marL="0" marR="0" lvl="0" indent="0" eaLnBrk="1" hangingPunct="1">
              <a:lnSpc>
                <a:spcPts val="2875"/>
              </a:lnSpc>
              <a:tabLst>
                <a:tab pos="2626995"/>
              </a:tabLst>
            </a:pPr>
            <a:r>
              <a:rPr kumimoji="0" lang="en-US" altLang="zh-CN" sz="2800" spc="0" smtClean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③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交代了写作的缘由</a:t>
            </a: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(</a:t>
            </a:r>
            <a:r>
              <a:rPr kumimoji="0" lang="zh-CN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抱疾杜门</a:t>
            </a:r>
            <a:r>
              <a:rPr kumimoji="0" lang="en-US" altLang="zh-CN" sz="2800" spc="0">
                <a:solidFill>
                  <a:srgbClr val="FF0000"/>
                </a:solidFill>
                <a:effectLst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)</a:t>
            </a:r>
            <a:endParaRPr kumimoji="0" lang="zh-CN" altLang="zh-CN" sz="2800">
              <a:solidFill>
                <a:srgbClr val="FF0000"/>
              </a:solidFill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pic>
        <p:nvPicPr>
          <p:cNvPr id="21" name="图片 20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795635" y="1459865"/>
            <a:ext cx="241300" cy="24828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7"/>
            </p:custDataLst>
          </p:nvPr>
        </p:nvSpPr>
        <p:spPr>
          <a:xfrm>
            <a:off x="3310890" y="2722245"/>
            <a:ext cx="6920230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（二）看作者</a:t>
            </a:r>
            <a:r>
              <a:rPr lang="en-US" altLang="zh-CN" sz="44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,</a:t>
            </a:r>
            <a:r>
              <a:rPr lang="zh-CN" altLang="en-US" sz="4400" b="1" spc="150"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知人论世</a:t>
            </a:r>
            <a:endParaRPr lang="en-US" altLang="zh-CN" sz="44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pic>
        <p:nvPicPr>
          <p:cNvPr id="4" name="Picture 4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693400" y="10464800"/>
            <a:ext cx="0" cy="0"/>
          </a:xfrm>
          <a:prstGeom prst="rect">
            <a:avLst/>
          </a:prstGeom>
          <a:ln>
            <a:noFill/>
          </a:ln>
        </p:spPr>
      </p:pic>
      <p:pic>
        <p:nvPicPr>
          <p:cNvPr id="3" name="Picture 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1049000" y="121031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2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30" name="图片 29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5000"/>
          </a:blip>
          <a:stretch>
            <a:fillRect/>
          </a:stretch>
        </p:blipFill>
        <p:spPr>
          <a:xfrm>
            <a:off x="-44667" y="5103857"/>
            <a:ext cx="12511318" cy="1966548"/>
          </a:xfrm>
          <a:prstGeom prst="rect">
            <a:avLst/>
          </a:prstGeom>
        </p:spPr>
      </p:pic>
      <p:sp>
        <p:nvSpPr>
          <p:cNvPr id="4" name="文本框 1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038165" y="512336"/>
            <a:ext cx="6831012" cy="70675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40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知人</a:t>
            </a:r>
            <a:r>
              <a:rPr lang="zh-CN" altLang="en-US" sz="4000" b="1" spc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zh-CN" altLang="en-US" sz="40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诗人不同</a:t>
            </a:r>
            <a:r>
              <a:rPr lang="zh-CN" altLang="en-US" sz="4000" b="1" spc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en-US" sz="40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诗风各异</a:t>
            </a:r>
            <a:endParaRPr lang="zh-CN" altLang="en-US" sz="40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文本框 6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003242" y="1534305"/>
            <a:ext cx="505968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九死不悔：漫漫长路的探索</a:t>
            </a:r>
            <a:endParaRPr lang="en-US" altLang="zh-CN" sz="3200" spc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6" name="文本框 15" title="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7118637" y="1499733"/>
            <a:ext cx="1646237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屈 </a:t>
            </a:r>
            <a:r>
              <a:rPr lang="zh-CN" altLang="en-US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 原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7" name="文本框 7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003241" y="2081270"/>
            <a:ext cx="505968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世外桃源：疲惫灵魂的皈依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8" name="文本框 16" title="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108273" y="2068273"/>
            <a:ext cx="150495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陶渊明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9" name="文本框 8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020703" y="2662623"/>
            <a:ext cx="505968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诗中有画：描摹景物的顿悟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0" name="文本框 17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7101175" y="2602241"/>
            <a:ext cx="164147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</a:t>
            </a:r>
            <a:r>
              <a:rPr lang="zh-CN" altLang="en-US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  维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1" name="文本框 9" title="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1020703" y="3243645"/>
            <a:ext cx="505968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笑傲公卿：傲岸人格的张扬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2" name="文本框 18" title="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7118637" y="3156709"/>
            <a:ext cx="1843087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李</a:t>
            </a:r>
            <a:r>
              <a:rPr lang="zh-CN" altLang="en-US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  白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3" name="文本框 10" title="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1038165" y="3768389"/>
            <a:ext cx="5535613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漂泊天涯：大唐衰微的见证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4" name="文本框 19" title="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108273" y="3728258"/>
            <a:ext cx="1595437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杜</a:t>
            </a:r>
            <a:r>
              <a:rPr lang="zh-CN" altLang="en-US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  甫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5" name="文本框 11" title="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1038165" y="4288367"/>
            <a:ext cx="505968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强者宣言：永不放弃的追求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6" name="文本框 20" title="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7052347" y="4295377"/>
            <a:ext cx="140208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刘禹锡</a:t>
            </a:r>
            <a:endParaRPr lang="zh-CN" altLang="en-US" sz="3200" spc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7" name="文本框 12" title="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1020702" y="4811523"/>
            <a:ext cx="505968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明白晓畅：现实主义的革新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8" name="文本框 21" title="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7034884" y="4800560"/>
            <a:ext cx="140208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白居易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1" name="文本框 14" title="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1106745" y="5454407"/>
            <a:ext cx="505968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委婉隐晦：迷惘无助的宣泄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2" name="文本框 23" title="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7101446" y="5500978"/>
            <a:ext cx="1611313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32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李商隐</a:t>
            </a:r>
            <a:endParaRPr lang="zh-CN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  <p:bldP spid="14" grpId="0"/>
      <p:bldP spid="16" grpId="0"/>
      <p:bldP spid="18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30" name="图片 29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5000"/>
          </a:blip>
          <a:stretch>
            <a:fillRect/>
          </a:stretch>
        </p:blipFill>
        <p:spPr>
          <a:xfrm>
            <a:off x="-44667" y="5103857"/>
            <a:ext cx="12511318" cy="1966548"/>
          </a:xfrm>
          <a:prstGeom prst="rect">
            <a:avLst/>
          </a:prstGeom>
        </p:spPr>
      </p:pic>
      <p:sp>
        <p:nvSpPr>
          <p:cNvPr id="23" name="矩形 2" title=""/>
          <p:cNvSpPr/>
          <p:nvPr>
            <p:custDataLst>
              <p:tags r:id="rId6"/>
            </p:custDataLst>
          </p:nvPr>
        </p:nvSpPr>
        <p:spPr>
          <a:xfrm>
            <a:off x="1131600" y="499821"/>
            <a:ext cx="691896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ko-KR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607695" indent="-1504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1217295" indent="-3028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826895" indent="-4552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2436495" indent="-60769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3200" b="0" i="0" u="none" kern="1200" baseline="0">
                <a:solidFill>
                  <a:schemeClr val="tx1"/>
                </a:solidFill>
                <a:effectLst/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44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论世：</a:t>
            </a:r>
            <a:r>
              <a:rPr kumimoji="0" lang="zh-CN" altLang="zh-CN" sz="44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时代不同，精神迥异</a:t>
            </a:r>
            <a:endParaRPr kumimoji="0" lang="zh-CN" altLang="en-US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aphicFrame>
        <p:nvGraphicFramePr>
          <p:cNvPr id="2" name="内容占位符 6" title="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2960370" y="1718310"/>
          <a:ext cx="5857875" cy="3737610"/>
        </p:xfrm>
        <a:graphic>
          <a:graphicData uri="http://schemas.openxmlformats.org/drawingml/2006/table">
            <a:tbl>
              <a:tblPr>
                <a:effectLst/>
                <a:tableStyleId>{5940675A-B579-460E-94D1-54222C63F5DA}</a:tableStyleId>
              </a:tblPr>
              <a:tblGrid>
                <a:gridCol w="5857875"/>
              </a:tblGrid>
              <a:tr h="64008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/>
                      <a:r>
                        <a:rPr lang="en-US" sz="3600" b="1">
                          <a:solidFill>
                            <a:srgbClr val="0000FF"/>
                          </a:solidFill>
                          <a:latin typeface="Arial" pitchFamily="34" charset="0"/>
                          <a:sym typeface="宋体" panose="02010600030101010101" pitchFamily="2" charset="-122"/>
                        </a:rPr>
                        <a:t>盛唐</a:t>
                      </a:r>
                      <a:r>
                        <a:rPr lang="en-US" sz="3600" b="1">
                          <a:solidFill>
                            <a:srgbClr val="FF0000"/>
                          </a:solidFill>
                          <a:latin typeface="华文新魏" panose="02010800040101010101" charset="-122"/>
                          <a:ea typeface="华文新魏" panose="02010800040101010101" charset="-122"/>
                          <a:sym typeface="宋体" panose="02010600030101010101" pitchFamily="2" charset="-122"/>
                        </a:rPr>
                        <a:t>建功立业</a:t>
                      </a:r>
                      <a:r>
                        <a:rPr lang="en-US" sz="36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的</a:t>
                      </a:r>
                      <a:r>
                        <a:rPr lang="en-US" sz="3600" b="1">
                          <a:solidFill>
                            <a:srgbClr val="FF0066"/>
                          </a:solidFill>
                          <a:latin typeface="Arial" pitchFamily="34" charset="0"/>
                          <a:sym typeface="宋体" panose="02010600030101010101" pitchFamily="2" charset="-122"/>
                        </a:rPr>
                        <a:t>豪</a:t>
                      </a:r>
                      <a:r>
                        <a:rPr lang="en-US" sz="3600" b="1">
                          <a:solidFill>
                            <a:srgbClr val="000000"/>
                          </a:solidFill>
                          <a:latin typeface="Arial" pitchFamily="34" charset="0"/>
                          <a:sym typeface="宋体" panose="02010600030101010101" pitchFamily="2" charset="-122"/>
                        </a:rPr>
                        <a:t>歌</a:t>
                      </a:r>
                      <a:endParaRPr lang="en-US" sz="3600" b="1">
                        <a:solidFill>
                          <a:srgbClr val="000000"/>
                        </a:solidFill>
                        <a:latin typeface="Arial" pitchFamily="34" charset="0"/>
                        <a:sym typeface="宋体" panose="02010600030101010101" pitchFamily="2" charset="-122"/>
                      </a:endParaRPr>
                    </a:p>
                  </a:txBody>
                  <a:tcPr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381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noFill/>
                  </a:tcPr>
                </a:tc>
              </a:tr>
              <a:tr h="77597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/>
                      <a:r>
                        <a:rPr lang="en-US" sz="3600" b="1">
                          <a:solidFill>
                            <a:srgbClr val="0000FF"/>
                          </a:solidFill>
                          <a:latin typeface="Arial" pitchFamily="34" charset="0"/>
                          <a:sym typeface="宋体" panose="02010600030101010101" pitchFamily="2" charset="-122"/>
                        </a:rPr>
                        <a:t>中唐</a:t>
                      </a:r>
                      <a:r>
                        <a:rPr lang="en-US" sz="3600" b="1">
                          <a:solidFill>
                            <a:srgbClr val="FF0000"/>
                          </a:solidFill>
                          <a:latin typeface="华文新魏" panose="02010800040101010101" charset="-122"/>
                          <a:ea typeface="华文新魏" panose="02010800040101010101" charset="-122"/>
                          <a:sym typeface="宋体" panose="02010600030101010101" pitchFamily="2" charset="-122"/>
                        </a:rPr>
                        <a:t>乱离时世</a:t>
                      </a:r>
                      <a:r>
                        <a:rPr lang="en-US" sz="36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的</a:t>
                      </a:r>
                      <a:r>
                        <a:rPr lang="en-US" sz="3600" b="1">
                          <a:solidFill>
                            <a:srgbClr val="0000FF"/>
                          </a:solidFill>
                          <a:latin typeface="Arial" pitchFamily="34" charset="0"/>
                          <a:sym typeface="宋体" panose="02010600030101010101" pitchFamily="2" charset="-122"/>
                        </a:rPr>
                        <a:t>悲</a:t>
                      </a:r>
                      <a:r>
                        <a:rPr lang="en-US" sz="3600" b="1">
                          <a:solidFill>
                            <a:srgbClr val="000000"/>
                          </a:solidFill>
                          <a:latin typeface="Arial" pitchFamily="34" charset="0"/>
                          <a:sym typeface="宋体" panose="02010600030101010101" pitchFamily="2" charset="-122"/>
                        </a:rPr>
                        <a:t>歌</a:t>
                      </a:r>
                      <a:endParaRPr lang="en-US" sz="3600" b="1">
                        <a:solidFill>
                          <a:srgbClr val="000000"/>
                        </a:solidFill>
                        <a:latin typeface="Arial" pitchFamily="34" charset="0"/>
                        <a:sym typeface="宋体" panose="02010600030101010101" pitchFamily="2" charset="-122"/>
                      </a:endParaRPr>
                    </a:p>
                  </a:txBody>
                  <a:tcPr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noFill/>
                  </a:tcPr>
                </a:tc>
              </a:tr>
              <a:tr h="77279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/>
                      <a:r>
                        <a:rPr lang="en-US" sz="3600" b="1">
                          <a:solidFill>
                            <a:srgbClr val="0000FF"/>
                          </a:solidFill>
                          <a:latin typeface="Arial" pitchFamily="34" charset="0"/>
                          <a:sym typeface="宋体" panose="02010600030101010101" pitchFamily="2" charset="-122"/>
                        </a:rPr>
                        <a:t>晚唐</a:t>
                      </a:r>
                      <a:r>
                        <a:rPr lang="en-US" sz="3600" b="1">
                          <a:solidFill>
                            <a:srgbClr val="FF0000"/>
                          </a:solidFill>
                          <a:latin typeface="华文新魏" panose="02010800040101010101" charset="-122"/>
                          <a:ea typeface="华文新魏" panose="02010800040101010101" charset="-122"/>
                          <a:sym typeface="宋体" panose="02010600030101010101" pitchFamily="2" charset="-122"/>
                        </a:rPr>
                        <a:t>王朝衰败</a:t>
                      </a:r>
                      <a:r>
                        <a:rPr lang="en-US" sz="36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的</a:t>
                      </a:r>
                      <a:r>
                        <a:rPr lang="en-US" sz="3600" b="1">
                          <a:solidFill>
                            <a:srgbClr val="7030A0"/>
                          </a:solidFill>
                          <a:latin typeface="Arial" pitchFamily="34" charset="0"/>
                          <a:sym typeface="宋体" panose="02010600030101010101" pitchFamily="2" charset="-122"/>
                        </a:rPr>
                        <a:t>挽</a:t>
                      </a:r>
                      <a:r>
                        <a:rPr lang="en-US" sz="3600" b="1">
                          <a:solidFill>
                            <a:srgbClr val="000000"/>
                          </a:solidFill>
                          <a:latin typeface="Arial" pitchFamily="34" charset="0"/>
                          <a:sym typeface="宋体" panose="02010600030101010101" pitchFamily="2" charset="-122"/>
                        </a:rPr>
                        <a:t>歌</a:t>
                      </a:r>
                      <a:endParaRPr lang="en-US" sz="3600" b="1">
                        <a:solidFill>
                          <a:srgbClr val="000000"/>
                        </a:solidFill>
                        <a:latin typeface="Arial" pitchFamily="34" charset="0"/>
                        <a:sym typeface="宋体" panose="02010600030101010101" pitchFamily="2" charset="-122"/>
                      </a:endParaRPr>
                    </a:p>
                  </a:txBody>
                  <a:tcPr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noFill/>
                  </a:tcPr>
                </a:tc>
              </a:tr>
              <a:tr h="774700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/>
                      <a:r>
                        <a:rPr lang="en-US" sz="3600" b="1">
                          <a:solidFill>
                            <a:srgbClr val="0000FF"/>
                          </a:solidFill>
                          <a:latin typeface="Arial" pitchFamily="34" charset="0"/>
                          <a:sym typeface="宋体" panose="02010600030101010101" pitchFamily="2" charset="-122"/>
                        </a:rPr>
                        <a:t>北宋</a:t>
                      </a:r>
                      <a:r>
                        <a:rPr lang="en-US" sz="36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的</a:t>
                      </a:r>
                      <a:r>
                        <a:rPr lang="en-US" sz="3600" b="1">
                          <a:solidFill>
                            <a:srgbClr val="FF0000"/>
                          </a:solidFill>
                          <a:latin typeface="华文新魏" panose="02010800040101010101" charset="-122"/>
                          <a:ea typeface="华文新魏" panose="02010800040101010101" charset="-122"/>
                          <a:sym typeface="宋体" panose="02010600030101010101" pitchFamily="2" charset="-122"/>
                        </a:rPr>
                        <a:t>哲理思考</a:t>
                      </a:r>
                      <a:r>
                        <a:rPr lang="en-US" sz="36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入诗</a:t>
                      </a:r>
                      <a:endParaRPr lang="en-US" sz="3600">
                        <a:solidFill>
                          <a:srgbClr val="000000"/>
                        </a:solidFill>
                        <a:latin typeface="宋体" panose="02010600030101010101" pitchFamily="2" charset="-122"/>
                        <a:sym typeface="宋体" panose="02010600030101010101" pitchFamily="2" charset="-122"/>
                      </a:endParaRPr>
                    </a:p>
                  </a:txBody>
                  <a:tcPr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noFill/>
                  </a:tcPr>
                </a:tc>
              </a:tr>
              <a:tr h="77406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ysClr val="windowText" lastClr="000000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/>
                      <a:r>
                        <a:rPr lang="en-US" sz="3600" b="1">
                          <a:solidFill>
                            <a:srgbClr val="0000FF"/>
                          </a:solidFill>
                          <a:latin typeface="Arial" pitchFamily="34" charset="0"/>
                          <a:sym typeface="宋体" panose="02010600030101010101" pitchFamily="2" charset="-122"/>
                        </a:rPr>
                        <a:t>南宋</a:t>
                      </a:r>
                      <a:r>
                        <a:rPr lang="en-US" sz="36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的</a:t>
                      </a:r>
                      <a:r>
                        <a:rPr lang="en-US" sz="3600" b="1">
                          <a:solidFill>
                            <a:srgbClr val="FF0000"/>
                          </a:solidFill>
                          <a:latin typeface="华文新魏" panose="02010800040101010101" charset="-122"/>
                          <a:ea typeface="华文新魏" panose="02010800040101010101" charset="-122"/>
                          <a:sym typeface="宋体" panose="02010600030101010101" pitchFamily="2" charset="-122"/>
                        </a:rPr>
                        <a:t>爱国情怀</a:t>
                      </a:r>
                      <a:r>
                        <a:rPr lang="en-US" sz="36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入诗</a:t>
                      </a:r>
                      <a:endParaRPr lang="en-US" sz="3600">
                        <a:solidFill>
                          <a:srgbClr val="000000"/>
                        </a:solidFill>
                        <a:latin typeface="宋体" panose="02010600030101010101" pitchFamily="2" charset="-122"/>
                        <a:sym typeface="宋体" panose="02010600030101010101" pitchFamily="2" charset="-122"/>
                      </a:endParaRPr>
                    </a:p>
                  </a:txBody>
                  <a:tcPr>
                    <a:lnL w="12700">
                      <a:solidFill>
                        <a:srgbClr val="FFFFFF"/>
                      </a:solidFill>
                      <a:miter lim="800000"/>
                    </a:lnL>
                    <a:lnR w="12700">
                      <a:solidFill>
                        <a:srgbClr val="FFFFFF"/>
                      </a:solidFill>
                      <a:miter lim="800000"/>
                    </a:lnR>
                    <a:lnT w="12700">
                      <a:solidFill>
                        <a:srgbClr val="FFFFFF"/>
                      </a:solidFill>
                      <a:miter lim="800000"/>
                    </a:lnT>
                    <a:lnB w="12700">
                      <a:solidFill>
                        <a:srgbClr val="FFFFFF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0" name="图片 29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"/>
          </a:blip>
          <a:stretch>
            <a:fillRect/>
          </a:stretch>
        </p:blipFill>
        <p:spPr>
          <a:xfrm>
            <a:off x="-160294" y="5010636"/>
            <a:ext cx="12511318" cy="1966548"/>
          </a:xfrm>
          <a:prstGeom prst="rect">
            <a:avLst/>
          </a:prstGeom>
        </p:spPr>
      </p:pic>
      <p:sp>
        <p:nvSpPr>
          <p:cNvPr id="7" name="标题 1" title=""/>
          <p:cNvSpPr>
            <a:spLocks noGrp="1"/>
          </p:cNvSpPr>
          <p:nvPr>
            <p:ph type="title" idx="4294967295"/>
            <p:custDataLst>
              <p:tags r:id="rId5"/>
            </p:custDataLst>
          </p:nvPr>
        </p:nvSpPr>
        <p:spPr>
          <a:xfrm>
            <a:off x="727420" y="317568"/>
            <a:ext cx="8607772" cy="6477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 defTabSz="914400" rtl="0" eaLnBrk="0" fontAlgn="base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5300" b="0" i="0" u="none" baseline="0">
                <a:solidFill>
                  <a:schemeClr val="tx2"/>
                </a:solidFill>
                <a:latin typeface="-소망B" pitchFamily="18" charset="-127"/>
                <a:ea typeface="-소망B" pitchFamily="18" charset="-127"/>
                <a:cs typeface="+mj-cs"/>
              </a:defRPr>
            </a:lvl1pPr>
          </a:lstStyle>
          <a:p>
            <a:pPr marL="0" marR="0" lvl="0" indent="0"/>
            <a:r>
              <a:rPr lang="zh-CN" altLang="en-US" sz="4400" b="1" spc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知人论世：境遇不同，诗情有别</a:t>
            </a:r>
            <a:endParaRPr lang="zh-CN" altLang="en-US" sz="4400" b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247303" y="1231517"/>
          <a:ext cx="11697393" cy="5073776"/>
        </p:xfrm>
        <a:graphic>
          <a:graphicData uri="http://schemas.openxmlformats.org/drawingml/2006/table">
            <a:tbl>
              <a:tblPr/>
              <a:tblGrid>
                <a:gridCol w="5698970"/>
                <a:gridCol w="5998423"/>
              </a:tblGrid>
              <a:tr h="462217">
                <a:tc>
                  <a:txBody>
                    <a:bodyPr vert="horz" wrap="square"/>
                    <a:lstStyle/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r>
                        <a:rPr lang="zh-CN" sz="2800" b="1" kern="1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作者所处时代或遭遇</a:t>
                      </a:r>
                      <a:endParaRPr lang="zh-CN" sz="1050" kern="1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Courier New" panose="02070309020205020404" pitchFamily="49" charset="0"/>
                      </a:endParaRPr>
                    </a:p>
                  </a:txBody>
                  <a:tcPr marL="58277" marR="5827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r>
                        <a:rPr lang="zh-CN" sz="2800" b="1" kern="100">
                          <a:effectLst/>
                          <a:latin typeface="微软雅黑" panose="020b0503020204020204" charset="-122"/>
                          <a:ea typeface="微软雅黑" panose="020b0503020204020204" charset="-122"/>
                          <a:cs typeface="Times New Roman" panose="02020603050405020304" pitchFamily="18" charset="0"/>
                        </a:rPr>
                        <a:t>主要感情表现</a:t>
                      </a:r>
                      <a:endParaRPr lang="zh-CN" sz="1050" kern="1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Courier New" panose="02070309020205020404" pitchFamily="49" charset="0"/>
                      </a:endParaRPr>
                    </a:p>
                  </a:txBody>
                  <a:tcPr marL="58277" marR="5827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77264">
                <a:tc>
                  <a:txBody>
                    <a:bodyPr vert="horz" wrap="square"/>
                    <a:lstStyle/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r>
                        <a:rPr lang="zh-CN" altLang="en-US" sz="3200" b="1" kern="100">
                          <a:effectLst/>
                          <a:latin typeface="隶书" panose="02010509060101010101" pitchFamily="49" charset="-122"/>
                          <a:ea typeface="隶书" panose="02010509060101010101" pitchFamily="49" charset="-122"/>
                          <a:cs typeface="Times New Roman" panose="02020603050405020304" pitchFamily="18" charset="0"/>
                        </a:rPr>
                        <a:t>贬官诗人</a:t>
                      </a:r>
                      <a:endParaRPr lang="zh-CN" altLang="en-US" sz="3200" b="1" kern="100">
                        <a:effectLst/>
                        <a:latin typeface="隶书" panose="02010509060101010101" pitchFamily="49" charset="-122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58277" marR="5827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60020" algn="l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endParaRPr lang="zh-CN" sz="1050" kern="1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Courier New" panose="02070309020205020404" pitchFamily="49" charset="0"/>
                      </a:endParaRPr>
                    </a:p>
                  </a:txBody>
                  <a:tcPr marL="58277" marR="5827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77264">
                <a:tc>
                  <a:txBody>
                    <a:bodyPr vert="horz" wrap="square"/>
                    <a:lstStyle/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r>
                        <a:rPr lang="zh-CN" sz="3200" b="1" kern="100">
                          <a:effectLst/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</a:rPr>
                        <a:t>羁旅诗人</a:t>
                      </a:r>
                      <a:endParaRPr lang="zh-CN" sz="3200" kern="100">
                        <a:effectLst/>
                        <a:latin typeface="隶书" panose="02010509060101010101" pitchFamily="49" charset="-122"/>
                        <a:ea typeface="隶书" panose="02010509060101010101" pitchFamily="49" charset="-122"/>
                        <a:cs typeface="隶书" panose="02010509060101010101" pitchFamily="49" charset="-122"/>
                      </a:endParaRPr>
                    </a:p>
                  </a:txBody>
                  <a:tcPr marL="58277" marR="5827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endParaRPr lang="zh-CN" sz="1050" kern="1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Courier New" panose="02070309020205020404" pitchFamily="49" charset="0"/>
                      </a:endParaRPr>
                    </a:p>
                  </a:txBody>
                  <a:tcPr marL="58277" marR="5827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77264">
                <a:tc>
                  <a:txBody>
                    <a:bodyPr vert="horz" wrap="square"/>
                    <a:lstStyle/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r>
                        <a:rPr lang="zh-CN" sz="3200" b="1" kern="100" spc="-100">
                          <a:effectLst/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</a:rPr>
                        <a:t>南宋</a:t>
                      </a:r>
                      <a:r>
                        <a:rPr lang="zh-CN" sz="3200" b="1" kern="100" spc="-100" smtClean="0">
                          <a:effectLst/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</a:rPr>
                        <a:t>诗人</a:t>
                      </a:r>
                      <a:endParaRPr lang="en-US" altLang="zh-CN" sz="3200" b="1" kern="100" spc="-100" smtClean="0">
                        <a:effectLst/>
                        <a:latin typeface="隶书" panose="02010509060101010101" pitchFamily="49" charset="-122"/>
                        <a:ea typeface="隶书" panose="02010509060101010101" pitchFamily="49" charset="-122"/>
                        <a:cs typeface="隶书" panose="02010509060101010101" pitchFamily="49" charset="-122"/>
                      </a:endParaRPr>
                    </a:p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r>
                        <a:rPr lang="en-US" sz="3200" b="1" kern="100" spc="-100" smtClean="0">
                          <a:effectLst/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</a:rPr>
                        <a:t>(</a:t>
                      </a:r>
                      <a:r>
                        <a:rPr lang="zh-CN" sz="3200" b="1" kern="100" spc="-100">
                          <a:effectLst/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  <a:sym typeface="+mn-ea"/>
                        </a:rPr>
                        <a:t>亡国诗人</a:t>
                      </a:r>
                      <a:r>
                        <a:rPr lang="en-US" sz="3200" b="1" kern="100" spc="-100">
                          <a:effectLst/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</a:rPr>
                        <a:t>)</a:t>
                      </a:r>
                      <a:endParaRPr lang="zh-CN" sz="3200" kern="100">
                        <a:effectLst/>
                        <a:latin typeface="隶书" panose="02010509060101010101" pitchFamily="49" charset="-122"/>
                        <a:ea typeface="隶书" panose="02010509060101010101" pitchFamily="49" charset="-122"/>
                        <a:cs typeface="隶书" panose="02010509060101010101" pitchFamily="49" charset="-122"/>
                      </a:endParaRPr>
                    </a:p>
                  </a:txBody>
                  <a:tcPr marL="58277" marR="5827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endParaRPr lang="zh-CN" sz="1050" kern="100">
                        <a:effectLst/>
                        <a:latin typeface="微软雅黑" panose="020b0503020204020204" charset="-122"/>
                        <a:ea typeface="微软雅黑" panose="020b0503020204020204" charset="-122"/>
                        <a:cs typeface="Courier New" panose="02070309020205020404" pitchFamily="49" charset="0"/>
                      </a:endParaRPr>
                    </a:p>
                  </a:txBody>
                  <a:tcPr marL="58277" marR="5827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3874">
                <a:tc>
                  <a:txBody>
                    <a:bodyPr vert="horz" wrap="square"/>
                    <a:lstStyle/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r>
                        <a:rPr lang="zh-CN" sz="3200" b="1" kern="100" spc="-100">
                          <a:effectLst/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</a:rPr>
                        <a:t>边塞诗人</a:t>
                      </a:r>
                      <a:endParaRPr lang="zh-CN" sz="3200" b="1" kern="100" spc="-100">
                        <a:effectLst/>
                        <a:latin typeface="隶书" panose="02010509060101010101" pitchFamily="49" charset="-122"/>
                        <a:ea typeface="隶书" panose="02010509060101010101" pitchFamily="49" charset="-122"/>
                        <a:cs typeface="隶书" panose="02010509060101010101" pitchFamily="49" charset="-122"/>
                      </a:endParaRPr>
                    </a:p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r>
                        <a:rPr lang="zh-CN" sz="3200" b="1" kern="100" spc="-100">
                          <a:effectLst/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</a:rPr>
                        <a:t>田园诗人</a:t>
                      </a:r>
                      <a:endParaRPr lang="zh-CN" sz="3200" b="1" kern="100" spc="-100">
                        <a:effectLst/>
                        <a:latin typeface="隶书" panose="02010509060101010101" pitchFamily="49" charset="-122"/>
                        <a:ea typeface="隶书" panose="02010509060101010101" pitchFamily="49" charset="-122"/>
                        <a:cs typeface="隶书" panose="02010509060101010101" pitchFamily="49" charset="-122"/>
                      </a:endParaRPr>
                    </a:p>
                  </a:txBody>
                  <a:tcPr marL="58277" marR="5827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r>
                        <a:rPr lang="zh-CN" altLang="en-US" sz="3200" b="1" kern="100" spc="-100" smtClean="0">
                          <a:solidFill>
                            <a:srgbClr val="C00000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  <a:cs typeface="Times New Roman" panose="02020603050405020304" pitchFamily="18" charset="0"/>
                        </a:rPr>
                        <a:t>杀敌建功、慷概激昂</a:t>
                      </a:r>
                      <a:endParaRPr lang="zh-CN" altLang="en-US" sz="3200" b="1" kern="100" spc="-100" smtClean="0">
                        <a:solidFill>
                          <a:srgbClr val="C0000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  <a:p>
                      <a:pPr marR="160020"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5581015"/>
                        </a:tabLst>
                      </a:pPr>
                      <a:r>
                        <a:rPr lang="zh-CN" altLang="en-US" sz="3200" b="1" kern="100" spc="-100" smtClean="0">
                          <a:solidFill>
                            <a:srgbClr val="C00000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  <a:cs typeface="Times New Roman" panose="02020603050405020304" pitchFamily="18" charset="0"/>
                        </a:rPr>
                        <a:t>归隐田园、闲适恬淡</a:t>
                      </a:r>
                      <a:endParaRPr lang="zh-CN" altLang="en-US" sz="3200" b="1" kern="100" spc="-100" smtClean="0">
                        <a:solidFill>
                          <a:srgbClr val="C0000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58277" marR="5827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文本框 2" title=""/>
          <p:cNvSpPr txBox="1"/>
          <p:nvPr>
            <p:custDataLst>
              <p:tags r:id="rId7"/>
            </p:custDataLst>
          </p:nvPr>
        </p:nvSpPr>
        <p:spPr>
          <a:xfrm>
            <a:off x="6158692" y="1789312"/>
            <a:ext cx="5785658" cy="11245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160020" lvl="0">
              <a:lnSpc>
                <a:spcPct val="120000"/>
              </a:lnSpc>
              <a:tabLst>
                <a:tab pos="5581015"/>
              </a:tabLst>
            </a:pPr>
            <a:r>
              <a:rPr lang="en-US" altLang="zh-CN" sz="2800" b="1" kern="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①</a:t>
            </a:r>
            <a:r>
              <a:rPr lang="zh-CN" altLang="en-US" sz="2800" b="1" kern="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怀才不遇、壮志未酬、立志报国；</a:t>
            </a:r>
            <a:r>
              <a:rPr lang="en-US" altLang="zh-CN" sz="2800" b="1" kern="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②</a:t>
            </a:r>
            <a:r>
              <a:rPr lang="zh-CN" altLang="en-US" sz="2800" b="1" kern="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对朝廷不满、愤懑；</a:t>
            </a:r>
            <a:r>
              <a:rPr lang="en-US" altLang="zh-CN" sz="2800" b="1" kern="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③</a:t>
            </a:r>
            <a:r>
              <a:rPr lang="zh-CN" altLang="en-US" sz="2800" b="1" kern="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寄情</a:t>
            </a:r>
            <a:r>
              <a:rPr lang="zh-CN" altLang="en-US" sz="2800" b="1" kern="100" smtClean="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山水</a:t>
            </a:r>
            <a:endParaRPr lang="zh-CN" altLang="en-US" sz="1050" kern="100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Courier New" panose="02070309020205020404" pitchFamily="49" charset="0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6010102" y="2977971"/>
            <a:ext cx="5685905" cy="1174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160020" lvl="0" algn="ctr">
              <a:lnSpc>
                <a:spcPct val="120000"/>
              </a:lnSpc>
              <a:tabLst>
                <a:tab pos="5581015"/>
              </a:tabLst>
            </a:pPr>
            <a:r>
              <a:rPr lang="zh-CN" altLang="en-US" sz="3200" b="1" kern="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羁旅愁思、思乡怀人之情</a:t>
            </a:r>
            <a:endParaRPr lang="zh-CN" altLang="en-US" sz="3200" kern="100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Courier New" panose="02070309020205020404" pitchFamily="49" charset="0"/>
            </a:endParaRPr>
          </a:p>
          <a:p>
            <a:endParaRPr lang="zh-CN" altLang="en-US" sz="3200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5860415" y="3738245"/>
            <a:ext cx="6184265" cy="1272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160020" lvl="0" algn="ctr">
              <a:lnSpc>
                <a:spcPct val="120000"/>
              </a:lnSpc>
              <a:tabLst>
                <a:tab pos="5581015"/>
              </a:tabLst>
            </a:pPr>
            <a:r>
              <a:rPr lang="zh-CN" altLang="en-US" sz="3200" b="1" kern="100" spc="-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建功立业；收复失地、志存恢复；</a:t>
            </a:r>
            <a:endParaRPr lang="zh-CN" altLang="en-US" sz="3200" b="1" kern="100" spc="-100" smtClean="0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marR="160020" lvl="0" algn="ctr">
              <a:lnSpc>
                <a:spcPct val="120000"/>
              </a:lnSpc>
              <a:tabLst>
                <a:tab pos="5581015"/>
              </a:tabLst>
            </a:pPr>
            <a:r>
              <a:rPr lang="zh-CN" altLang="en-US" sz="3200" b="1" kern="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感时伤世、</a:t>
            </a:r>
            <a:r>
              <a:rPr lang="zh-CN" altLang="en-US" sz="3200" b="1" kern="100" spc="-100" smtClean="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思念</a:t>
            </a:r>
            <a:r>
              <a:rPr lang="zh-CN" altLang="en-US" sz="3200" b="1" kern="100" spc="-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故国、亡国之</a:t>
            </a:r>
            <a:r>
              <a:rPr lang="zh-CN" altLang="en-US" sz="3200" b="1" kern="100" spc="-100" smtClean="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痛</a:t>
            </a:r>
            <a:endParaRPr lang="zh-CN" altLang="en-US" sz="3200" kern="100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Courier New" panose="02070309020205020404" pitchFamily="49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9" name="图片 18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0000"/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29028" y="4486446"/>
            <a:ext cx="5662431" cy="2386068"/>
          </a:xfrm>
          <a:custGeom>
            <a:gdLst>
              <a:gd name="connsiteX0" fmla="*/ 0 w 5662431"/>
              <a:gd name="connsiteY0" fmla="*/ 0 h 2386068"/>
              <a:gd name="connsiteX1" fmla="*/ 4457429 w 5662431"/>
              <a:gd name="connsiteY1" fmla="*/ 0 h 2386068"/>
              <a:gd name="connsiteX2" fmla="*/ 4461056 w 5662431"/>
              <a:gd name="connsiteY2" fmla="*/ 71835 h 2386068"/>
              <a:gd name="connsiteX3" fmla="*/ 5457371 w 5662431"/>
              <a:gd name="connsiteY3" fmla="*/ 970925 h 2386068"/>
              <a:gd name="connsiteX4" fmla="*/ 5659205 w 5662431"/>
              <a:gd name="connsiteY4" fmla="*/ 950578 h 2386068"/>
              <a:gd name="connsiteX5" fmla="*/ 5662431 w 5662431"/>
              <a:gd name="connsiteY5" fmla="*/ 949749 h 2386068"/>
              <a:gd name="connsiteX6" fmla="*/ 5662431 w 5662431"/>
              <a:gd name="connsiteY6" fmla="*/ 2386068 h 2386068"/>
              <a:gd name="connsiteX7" fmla="*/ 0 w 5662431"/>
              <a:gd name="connsiteY7" fmla="*/ 2386068 h 2386068"/>
              <a:gd name="connsiteX8" fmla="*/ 0 w 5662431"/>
              <a:gd name="connsiteY8" fmla="*/ 0 h 2386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62431" h="2386068">
                <a:moveTo>
                  <a:pt x="0" y="0"/>
                </a:moveTo>
                <a:lnTo>
                  <a:pt x="4457429" y="0"/>
                </a:lnTo>
                <a:lnTo>
                  <a:pt x="4461056" y="71835"/>
                </a:lnTo>
                <a:cubicBezTo>
                  <a:pt x="4512342" y="576840"/>
                  <a:pt x="4938835" y="970925"/>
                  <a:pt x="5457371" y="970925"/>
                </a:cubicBezTo>
                <a:cubicBezTo>
                  <a:pt x="5526509" y="970925"/>
                  <a:pt x="5594011" y="963919"/>
                  <a:pt x="5659205" y="950578"/>
                </a:cubicBezTo>
                <a:lnTo>
                  <a:pt x="5662431" y="949749"/>
                </a:lnTo>
                <a:lnTo>
                  <a:pt x="5662431" y="2386068"/>
                </a:lnTo>
                <a:lnTo>
                  <a:pt x="0" y="2386068"/>
                </a:lnTo>
                <a:lnTo>
                  <a:pt x="0" y="0"/>
                </a:lnTo>
                <a:close/>
              </a:path>
            </a:pathLst>
          </a:custGeom>
        </p:spPr>
      </p:pic>
      <p:grpSp>
        <p:nvGrpSpPr>
          <p:cNvPr id="9" name="组合 8" title=""/>
          <p:cNvGrpSpPr/>
          <p:nvPr>
            <p:custDataLst>
              <p:tags r:id="rId5"/>
            </p:custDataLst>
          </p:nvPr>
        </p:nvGrpSpPr>
        <p:grpSpPr>
          <a:xfrm>
            <a:off x="248784" y="269235"/>
            <a:ext cx="11812983" cy="1076325"/>
            <a:chOff x="248784" y="269235"/>
            <a:chExt cx="11812983" cy="1076325"/>
          </a:xfrm>
        </p:grpSpPr>
        <p:pic>
          <p:nvPicPr>
            <p:cNvPr id="46" name="图片 45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b="90000" l="10000" r="90000" t="1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H="1">
              <a:off x="248784" y="452514"/>
              <a:ext cx="1152686" cy="571580"/>
            </a:xfrm>
            <a:prstGeom prst="rect">
              <a:avLst/>
            </a:prstGeom>
          </p:spPr>
        </p:pic>
        <p:sp>
          <p:nvSpPr>
            <p:cNvPr id="4" name="文本框 3"/>
            <p:cNvSpPr txBox="1"/>
            <p:nvPr>
              <p:custDataLst>
                <p:tags r:id="rId9"/>
              </p:custDataLst>
            </p:nvPr>
          </p:nvSpPr>
          <p:spPr>
            <a:xfrm>
              <a:off x="825126" y="269235"/>
              <a:ext cx="11236641" cy="1076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借助</a:t>
              </a:r>
              <a:r>
                <a:rPr lang="zh-CN" altLang="en-US" sz="3200" b="1" smtClean="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“读标题”</a:t>
              </a:r>
              <a:r>
                <a:rPr lang="en-US" altLang="zh-CN" sz="3200" b="1" smtClean="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“</a:t>
              </a:r>
              <a:r>
                <a:rPr lang="zh-CN" altLang="en-US" sz="3200" b="1" smtClean="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看</a:t>
              </a:r>
              <a:r>
                <a:rPr lang="zh-CN" altLang="en-US" sz="3200" b="1" smtClean="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作者</a:t>
              </a:r>
              <a:r>
                <a:rPr lang="en-US" altLang="zh-CN" sz="3200" b="1" smtClean="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”</a:t>
              </a:r>
              <a:r>
                <a:rPr lang="zh-CN" altLang="en-US" sz="3200" b="1" smtClean="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的方法，分析下面这首诗，完成后面的题目。</a:t>
              </a:r>
              <a:endPara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" name="文本框 1" title=""/>
          <p:cNvSpPr txBox="1"/>
          <p:nvPr>
            <p:custDataLst>
              <p:tags r:id="rId10"/>
            </p:custDataLst>
          </p:nvPr>
        </p:nvSpPr>
        <p:spPr>
          <a:xfrm>
            <a:off x="915039" y="1367447"/>
            <a:ext cx="5370465" cy="4062651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秋　兴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陆　游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白发萧萧欲满头，归来三见故山秋。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醉凭高阁乾坤迮</a:t>
            </a:r>
            <a:r>
              <a:rPr lang="en-US" altLang="zh-CN" sz="2400" b="1" kern="100" baseline="300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[</a:t>
            </a:r>
            <a:r>
              <a:rPr lang="zh-CN" altLang="en-US" sz="2400" b="1" kern="100" baseline="300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注</a:t>
            </a:r>
            <a:r>
              <a:rPr lang="en-US" altLang="zh-CN" sz="2400" b="1" kern="100" baseline="300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]</a:t>
            </a: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，病入中年日月遒。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百战铁衣空许国，五更画角只生愁。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明朝烟雨桐江岸，且占丹枫系钓舟。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zh-CN" sz="2400" b="1"/>
              <a:t>【注】 迮：狭窄</a:t>
            </a:r>
            <a:r>
              <a:rPr lang="zh-CN" altLang="zh-CN" sz="2400" b="1" smtClean="0"/>
              <a:t>。</a:t>
            </a:r>
            <a:endParaRPr lang="zh-CN" altLang="zh-CN" sz="2400"/>
          </a:p>
        </p:txBody>
      </p:sp>
      <p:sp>
        <p:nvSpPr>
          <p:cNvPr id="3" name="文本框 2" title=""/>
          <p:cNvSpPr txBox="1"/>
          <p:nvPr>
            <p:custDataLst>
              <p:tags r:id="rId11"/>
            </p:custDataLst>
          </p:nvPr>
        </p:nvSpPr>
        <p:spPr>
          <a:xfrm>
            <a:off x="6369151" y="1975889"/>
            <a:ext cx="5469775" cy="25844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>
              <a:lnSpc>
                <a:spcPct val="150000"/>
              </a:lnSpc>
            </a:pPr>
            <a:r>
              <a:rPr lang="zh-CN" altLang="zh-CN" sz="36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根据</a:t>
            </a:r>
            <a:r>
              <a:rPr lang="zh-CN" altLang="zh-CN" sz="3600" b="1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中间两联</a:t>
            </a:r>
            <a:r>
              <a:rPr lang="zh-CN" altLang="zh-CN" sz="36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</a:t>
            </a:r>
            <a:r>
              <a:rPr lang="zh-CN" altLang="zh-CN" sz="36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概括</a:t>
            </a:r>
            <a:r>
              <a:rPr lang="zh-CN" altLang="zh-CN" sz="36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作者</a:t>
            </a:r>
            <a:r>
              <a:rPr lang="en-US" altLang="zh-CN" sz="36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“</a:t>
            </a:r>
            <a:r>
              <a:rPr lang="zh-CN" altLang="zh-CN" sz="36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愁</a:t>
            </a:r>
            <a:r>
              <a:rPr lang="en-US" altLang="zh-CN" sz="36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”</a:t>
            </a:r>
            <a:r>
              <a:rPr lang="zh-CN" altLang="zh-CN" sz="36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的原因</a:t>
            </a:r>
            <a:r>
              <a:rPr lang="zh-CN" altLang="zh-CN" sz="3600" b="1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。</a:t>
            </a:r>
            <a:endParaRPr lang="en-US" altLang="zh-CN" sz="3600" b="1" smtClean="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>
              <a:lnSpc>
                <a:spcPct val="150000"/>
              </a:lnSpc>
            </a:pPr>
            <a:endParaRPr lang="en-US" altLang="zh-CN" sz="3600" smtClean="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9" name="图片 18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0000"/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29028" y="4486446"/>
            <a:ext cx="5662431" cy="2386068"/>
          </a:xfrm>
          <a:custGeom>
            <a:gdLst>
              <a:gd name="connsiteX0" fmla="*/ 0 w 5662431"/>
              <a:gd name="connsiteY0" fmla="*/ 0 h 2386068"/>
              <a:gd name="connsiteX1" fmla="*/ 4457429 w 5662431"/>
              <a:gd name="connsiteY1" fmla="*/ 0 h 2386068"/>
              <a:gd name="connsiteX2" fmla="*/ 4461056 w 5662431"/>
              <a:gd name="connsiteY2" fmla="*/ 71835 h 2386068"/>
              <a:gd name="connsiteX3" fmla="*/ 5457371 w 5662431"/>
              <a:gd name="connsiteY3" fmla="*/ 970925 h 2386068"/>
              <a:gd name="connsiteX4" fmla="*/ 5659205 w 5662431"/>
              <a:gd name="connsiteY4" fmla="*/ 950578 h 2386068"/>
              <a:gd name="connsiteX5" fmla="*/ 5662431 w 5662431"/>
              <a:gd name="connsiteY5" fmla="*/ 949749 h 2386068"/>
              <a:gd name="connsiteX6" fmla="*/ 5662431 w 5662431"/>
              <a:gd name="connsiteY6" fmla="*/ 2386068 h 2386068"/>
              <a:gd name="connsiteX7" fmla="*/ 0 w 5662431"/>
              <a:gd name="connsiteY7" fmla="*/ 2386068 h 2386068"/>
              <a:gd name="connsiteX8" fmla="*/ 0 w 5662431"/>
              <a:gd name="connsiteY8" fmla="*/ 0 h 2386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62431" h="2386068">
                <a:moveTo>
                  <a:pt x="0" y="0"/>
                </a:moveTo>
                <a:lnTo>
                  <a:pt x="4457429" y="0"/>
                </a:lnTo>
                <a:lnTo>
                  <a:pt x="4461056" y="71835"/>
                </a:lnTo>
                <a:cubicBezTo>
                  <a:pt x="4512342" y="576840"/>
                  <a:pt x="4938835" y="970925"/>
                  <a:pt x="5457371" y="970925"/>
                </a:cubicBezTo>
                <a:cubicBezTo>
                  <a:pt x="5526509" y="970925"/>
                  <a:pt x="5594011" y="963919"/>
                  <a:pt x="5659205" y="950578"/>
                </a:cubicBezTo>
                <a:lnTo>
                  <a:pt x="5662431" y="949749"/>
                </a:lnTo>
                <a:lnTo>
                  <a:pt x="5662431" y="2386068"/>
                </a:lnTo>
                <a:lnTo>
                  <a:pt x="0" y="2386068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915039" y="1367447"/>
            <a:ext cx="5370465" cy="4062651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秋　兴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陆　游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白发萧萧欲满头，归来三见故山秋。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醉凭高阁</a:t>
            </a:r>
            <a:r>
              <a:rPr lang="zh-CN" altLang="en-US" sz="2400" b="1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乾坤迮</a:t>
            </a:r>
            <a:r>
              <a:rPr lang="en-US" altLang="zh-CN" sz="2400" b="1" kern="100" baseline="300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[</a:t>
            </a:r>
            <a:r>
              <a:rPr lang="zh-CN" altLang="en-US" sz="2400" b="1" kern="100" baseline="300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注</a:t>
            </a:r>
            <a:r>
              <a:rPr lang="en-US" altLang="zh-CN" sz="2400" b="1" kern="100" baseline="300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]</a:t>
            </a: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，</a:t>
            </a:r>
            <a:r>
              <a:rPr lang="zh-CN" altLang="en-US" sz="2400" b="1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病</a:t>
            </a: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入中年</a:t>
            </a:r>
            <a:r>
              <a:rPr lang="zh-CN" altLang="en-US" sz="2400" b="1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日月遒</a:t>
            </a: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。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百战铁衣</a:t>
            </a:r>
            <a:r>
              <a:rPr lang="zh-CN" altLang="en-US" sz="2400" b="1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空许国</a:t>
            </a: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，五更</a:t>
            </a:r>
            <a:r>
              <a:rPr lang="zh-CN" altLang="en-US" sz="2400" b="1" kern="1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画角</a:t>
            </a: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只生愁。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 kern="100"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明朝烟雨桐江岸，且占丹枫系钓舟。</a:t>
            </a:r>
            <a:endParaRPr lang="zh-CN" altLang="en-US" sz="2400" b="1" kern="100"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zh-CN" sz="2400" b="1"/>
              <a:t>【注】 迮：狭窄</a:t>
            </a:r>
            <a:r>
              <a:rPr lang="zh-CN" altLang="zh-CN" sz="2400" b="1" smtClean="0"/>
              <a:t>。</a:t>
            </a:r>
            <a:endParaRPr lang="zh-CN" altLang="zh-CN" sz="2400"/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6423333" y="1451668"/>
            <a:ext cx="5469775" cy="350774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>
              <a:lnSpc>
                <a:spcPct val="150000"/>
              </a:lnSpc>
            </a:pPr>
            <a:r>
              <a:rPr lang="zh-CN" altLang="zh-CN" sz="2800" b="1">
                <a:latin typeface="微软雅黑" panose="020b0503020204020204" charset="-122"/>
                <a:ea typeface="微软雅黑" panose="020b0503020204020204" charset="-122"/>
              </a:rPr>
              <a:t>根据</a:t>
            </a:r>
            <a:r>
              <a:rPr lang="zh-CN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中间两联</a:t>
            </a:r>
            <a:r>
              <a:rPr lang="zh-CN" altLang="zh-CN" sz="2800" b="1"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altLang="zh-CN" sz="28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概括</a:t>
            </a:r>
            <a:r>
              <a:rPr lang="zh-CN" altLang="zh-CN" sz="2800" b="1">
                <a:latin typeface="微软雅黑" panose="020b0503020204020204" charset="-122"/>
                <a:ea typeface="微软雅黑" panose="020b0503020204020204" charset="-122"/>
              </a:rPr>
              <a:t>作者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zh-CN" sz="2800" b="1">
                <a:latin typeface="微软雅黑" panose="020b0503020204020204" charset="-122"/>
                <a:ea typeface="微软雅黑" panose="020b0503020204020204" charset="-122"/>
              </a:rPr>
              <a:t>愁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zh-CN" sz="2800" b="1">
                <a:latin typeface="微软雅黑" panose="020b0503020204020204" charset="-122"/>
                <a:ea typeface="微软雅黑" panose="020b0503020204020204" charset="-122"/>
              </a:rPr>
              <a:t>的原因</a:t>
            </a:r>
            <a:r>
              <a:rPr lang="zh-CN" altLang="zh-CN" sz="2800" b="1" smtClean="0"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en-US" altLang="zh-CN" sz="2800" b="1" smtClean="0">
              <a:latin typeface="微软雅黑" panose="020b0503020204020204" charset="-122"/>
              <a:ea typeface="微软雅黑" panose="020b0503020204020204" charset="-122"/>
            </a:endParaRPr>
          </a:p>
          <a:p>
            <a:pPr indent="720090">
              <a:lnSpc>
                <a:spcPct val="150000"/>
              </a:lnSpc>
            </a:pPr>
            <a:endParaRPr lang="en-US" altLang="zh-CN" sz="2800" smtClean="0">
              <a:latin typeface="微软雅黑" panose="020b0503020204020204" charset="-122"/>
              <a:ea typeface="微软雅黑" panose="020b0503020204020204" charset="-122"/>
            </a:endParaRPr>
          </a:p>
          <a:p>
            <a:pPr indent="720090" fontAlgn="auto">
              <a:lnSpc>
                <a:spcPct val="100000"/>
              </a:lnSpc>
            </a:pP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壮志难酬，怀抱未展；中年多病，时光日迫；国土沦丧，战事未宁。</a:t>
            </a:r>
            <a:endParaRPr lang="zh-CN" altLang="zh-CN" sz="32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825126" y="269235"/>
            <a:ext cx="11236641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借助</a:t>
            </a:r>
            <a:r>
              <a:rPr lang="zh-CN" altLang="en-US" sz="3200" b="1" smtClean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“读标题”</a:t>
            </a:r>
            <a:r>
              <a:rPr lang="en-US" altLang="zh-CN" sz="3200" b="1" smtClean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3200" b="1" smtClean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看</a:t>
            </a:r>
            <a:r>
              <a:rPr lang="zh-CN" altLang="en-US" sz="3200" b="1" smtClean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作者</a:t>
            </a:r>
            <a:r>
              <a:rPr lang="en-US" altLang="zh-CN" sz="3200" b="1" smtClean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r>
              <a:rPr lang="zh-CN" altLang="en-US" sz="3200" b="1" smtClean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的方法，分析下面这首诗，完成后面的题目。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1" name="图片 20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795635" y="1459865"/>
            <a:ext cx="241300" cy="24828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2444750" y="2478405"/>
            <a:ext cx="73025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58850" fontAlgn="base"/>
            <a:r>
              <a:rPr lang="zh-CN" altLang="en-US" sz="4000">
                <a:sym typeface="+mn-ea"/>
              </a:rPr>
              <a:t>（三）看注释</a:t>
            </a:r>
            <a:r>
              <a:rPr lang="en-US" altLang="zh-CN" sz="4000">
                <a:sym typeface="+mn-ea"/>
              </a:rPr>
              <a:t>,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华文行楷" panose="02010800040101010101" pitchFamily="2" charset="-122"/>
                <a:cs typeface="+mn-ea"/>
                <a:sym typeface="+mn-ea"/>
              </a:rPr>
              <a:t>抓暗示信息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华文行楷" panose="02010800040101010101" pitchFamily="2" charset="-122"/>
              <a:cs typeface="+mn-ea"/>
              <a:sym typeface="+mn-ea"/>
            </a:endParaRPr>
          </a:p>
          <a:p>
            <a:pPr algn="l" defTabSz="958850" fontAlgn="base"/>
            <a:endParaRPr lang="en-US" altLang="zh-CN" sz="2800">
              <a:solidFill>
                <a:srgbClr val="FF0000"/>
              </a:solidFill>
              <a:latin typeface="Arial" pitchFamily="34" charset="0"/>
              <a:ea typeface="华文行楷" panose="02010800040101010101" pitchFamily="2" charset="-122"/>
            </a:endParaRPr>
          </a:p>
          <a:p>
            <a:pPr algn="l" defTabSz="958850" fontAlgn="base"/>
            <a:r>
              <a:rPr lang="en-US" altLang="zh-CN" sz="2800" b="1" err="1">
                <a:solidFill>
                  <a:srgbClr val="0000FF"/>
                </a:solidFill>
                <a:latin typeface="Arial" pitchFamily="34" charset="0"/>
                <a:ea typeface="华文行楷" panose="02010800040101010101" pitchFamily="2" charset="-122"/>
                <a:cs typeface="+mn-ea"/>
                <a:sym typeface="+mn-ea"/>
              </a:rPr>
              <a:t>了解作者、背景、疑难词语、难懂的典故</a:t>
            </a:r>
            <a:endParaRPr lang="zh-CN" altLang="en-US" sz="4000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9" name="组合 8" title=""/>
          <p:cNvGrpSpPr/>
          <p:nvPr>
            <p:custDataLst>
              <p:tags r:id="rId3"/>
            </p:custDataLst>
          </p:nvPr>
        </p:nvGrpSpPr>
        <p:grpSpPr>
          <a:xfrm>
            <a:off x="248784" y="269235"/>
            <a:ext cx="11497099" cy="754859"/>
            <a:chOff x="248784" y="269235"/>
            <a:chExt cx="11497099" cy="754859"/>
          </a:xfrm>
        </p:grpSpPr>
        <p:pic>
          <p:nvPicPr>
            <p:cNvPr id="46" name="图片 45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b="90000" l="10000" r="90000" t="1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H="1">
              <a:off x="248784" y="452514"/>
              <a:ext cx="1152686" cy="571580"/>
            </a:xfrm>
            <a:prstGeom prst="rect">
              <a:avLst/>
            </a:prstGeom>
          </p:spPr>
        </p:pic>
        <p:sp>
          <p:nvSpPr>
            <p:cNvPr id="4" name="文本框 3"/>
            <p:cNvSpPr txBox="1"/>
            <p:nvPr>
              <p:custDataLst>
                <p:tags r:id="rId7"/>
              </p:custDataLst>
            </p:nvPr>
          </p:nvSpPr>
          <p:spPr>
            <a:xfrm>
              <a:off x="825126" y="269235"/>
              <a:ext cx="10920757" cy="583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rgbClr val="002060"/>
                  </a:solidFill>
                  <a:latin typeface="微软雅黑" panose="020b0503020204020204" charset="-122"/>
                  <a:ea typeface="微软雅黑" panose="020b0503020204020204" charset="-122"/>
                </a:rPr>
                <a:t>阅读下面这首诗，指出注释包含了哪些信息，把握情感。</a:t>
              </a:r>
              <a:endParaRPr lang="zh-CN" altLang="en-US" b="1"/>
            </a:p>
          </p:txBody>
        </p:sp>
      </p:grpSp>
      <p:sp>
        <p:nvSpPr>
          <p:cNvPr id="2" name="文本框 1" title=""/>
          <p:cNvSpPr txBox="1"/>
          <p:nvPr>
            <p:custDataLst>
              <p:tags r:id="rId8"/>
            </p:custDataLst>
          </p:nvPr>
        </p:nvSpPr>
        <p:spPr>
          <a:xfrm>
            <a:off x="248920" y="854075"/>
            <a:ext cx="12050395" cy="2030095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  <a:defRPr/>
            </a:pPr>
            <a:r>
              <a:rPr lang="zh-CN" altLang="en-US" sz="2800" b="1" kern="1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送子由使契丹</a:t>
            </a:r>
            <a:r>
              <a:rPr lang="en-US" altLang="zh-CN" sz="2800" b="1" kern="1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  </a:t>
            </a:r>
            <a:r>
              <a:rPr lang="zh-CN" altLang="en-US" sz="2800" b="1" kern="1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苏　轼</a:t>
            </a:r>
            <a:r>
              <a:rPr lang="en-US" altLang="zh-CN" sz="2800" b="1" kern="1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 </a:t>
            </a:r>
            <a:endParaRPr lang="zh-CN" altLang="en-US" sz="2800" b="1" kern="1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kern="1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云海相望寄此身，那因远适更沾巾。不辞驿骑凌风雪，要使天骄识凤麟。</a:t>
            </a:r>
            <a:endParaRPr lang="zh-CN" altLang="en-US" sz="2800" b="1" kern="1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 lvl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kern="1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沙漠回看清禁</a:t>
            </a:r>
            <a:r>
              <a:rPr lang="zh-CN" altLang="en-US" sz="2800" b="1" kern="100" baseline="300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①</a:t>
            </a:r>
            <a:r>
              <a:rPr lang="zh-CN" altLang="en-US" sz="2800" b="1" kern="1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月，湖山应梦武林</a:t>
            </a:r>
            <a:r>
              <a:rPr lang="zh-CN" altLang="en-US" sz="2800" b="1" kern="100" baseline="300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②</a:t>
            </a:r>
            <a:r>
              <a:rPr lang="zh-CN" altLang="en-US" sz="2800" b="1" kern="1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春。单于若问君家世，莫道中朝第一人</a:t>
            </a:r>
            <a:r>
              <a:rPr lang="zh-CN" altLang="en-US" sz="2800" b="1" kern="100" baseline="300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③</a:t>
            </a:r>
            <a:r>
              <a:rPr lang="zh-CN" altLang="en-US" sz="2800" b="1" kern="1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。</a:t>
            </a:r>
            <a:endParaRPr lang="zh-CN" altLang="en-US" sz="2800" b="1" kern="1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9"/>
            </p:custDataLst>
          </p:nvPr>
        </p:nvSpPr>
        <p:spPr>
          <a:xfrm>
            <a:off x="499110" y="3307080"/>
            <a:ext cx="11401425" cy="22453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160020" indent="612140" algn="just" fontAlgn="auto">
              <a:lnSpc>
                <a:spcPct val="100000"/>
              </a:lnSpc>
              <a:tabLst>
                <a:tab pos="5581015"/>
              </a:tabLst>
            </a:pPr>
            <a:r>
              <a:rPr lang="zh-CN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【注】 </a:t>
            </a:r>
            <a:r>
              <a:rPr lang="en-US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①</a:t>
            </a:r>
            <a:r>
              <a:rPr lang="zh-CN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清禁：皇宫。苏辙时任翰林学士，常出入宫禁。</a:t>
            </a:r>
            <a:r>
              <a:rPr lang="en-US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②</a:t>
            </a:r>
            <a:r>
              <a:rPr lang="zh-CN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武林：杭州的别称。苏轼时知杭州。③中朝第一人：唐代李揆被皇帝誉为</a:t>
            </a:r>
            <a:r>
              <a:rPr lang="en-US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“</a:t>
            </a:r>
            <a:r>
              <a:rPr lang="zh-CN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门第、人物、文学皆当世第一</a:t>
            </a:r>
            <a:r>
              <a:rPr lang="en-US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”</a:t>
            </a:r>
            <a:r>
              <a:rPr lang="zh-CN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。后来入吐蕃会盟，酋长问他：</a:t>
            </a:r>
            <a:r>
              <a:rPr lang="en-US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“</a:t>
            </a:r>
            <a:r>
              <a:rPr lang="zh-CN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闻唐有第一人李揆，公是否？</a:t>
            </a:r>
            <a:r>
              <a:rPr lang="en-US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”</a:t>
            </a:r>
            <a:r>
              <a:rPr lang="zh-CN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李揆怕被扣留，骗他说：</a:t>
            </a:r>
            <a:r>
              <a:rPr lang="en-US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“</a:t>
            </a:r>
            <a:r>
              <a:rPr lang="zh-CN" altLang="zh-CN" sz="2800" kern="1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彼李揆，安肯来邪？</a:t>
            </a:r>
            <a:r>
              <a:rPr lang="en-US" altLang="zh-CN" sz="2800" kern="100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”</a:t>
            </a:r>
            <a:endParaRPr lang="en-US" altLang="zh-CN" sz="2800" kern="100" smtClean="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2" name="矩形 11" title=""/>
          <p:cNvSpPr/>
          <p:nvPr>
            <p:custDataLst>
              <p:tags r:id="rId10"/>
            </p:custDataLst>
          </p:nvPr>
        </p:nvSpPr>
        <p:spPr>
          <a:xfrm>
            <a:off x="726440" y="5427345"/>
            <a:ext cx="10711180" cy="9531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 kern="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诗中抒写了兄弟远离的惜别之情，</a:t>
            </a:r>
            <a:r>
              <a:rPr lang="zh-CN" altLang="zh-CN" sz="2800" b="1" kern="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表达了对弟弟的担忧，</a:t>
            </a:r>
            <a:r>
              <a:rPr lang="zh-CN" altLang="zh-CN" sz="2800" b="1" kern="1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也表达了热爱家国、努力维护朝廷声誉的深厚感情。</a:t>
            </a:r>
            <a:endParaRPr lang="zh-CN" altLang="en-US" sz="2800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1" name="图片 20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795635" y="1459865"/>
            <a:ext cx="241300" cy="24828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3269615" y="2355215"/>
            <a:ext cx="6096000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58850" fontAlgn="base"/>
            <a:r>
              <a:rPr lang="zh-CN" altLang="en-US" sz="4000"/>
              <a:t>（四）明典故</a:t>
            </a:r>
            <a:r>
              <a:rPr lang="en-US" altLang="zh-CN" sz="4000"/>
              <a:t>,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华文行楷" panose="02010800040101010101" pitchFamily="2" charset="-122"/>
                <a:cs typeface="+mn-ea"/>
                <a:sym typeface="+mn-ea"/>
              </a:rPr>
              <a:t>知其内涵</a:t>
            </a:r>
            <a:endParaRPr lang="zh-CN" altLang="en-US" sz="3600">
              <a:solidFill>
                <a:srgbClr val="FF0000"/>
              </a:solidFill>
              <a:latin typeface="Arial" pitchFamily="34" charset="0"/>
              <a:ea typeface="华文行楷" panose="02010800040101010101" pitchFamily="2" charset="-122"/>
            </a:endParaRPr>
          </a:p>
          <a:p>
            <a:endParaRPr lang="zh-CN" altLang="en-US" sz="4000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 Box 4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170052" y="145542"/>
            <a:ext cx="10109836" cy="27495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lang="zh-CN" altLang="en-US" sz="2880" b="1" noProof="0">
                <a:effectLst>
                  <a:outerShdw blurRad="38100" dist="38100" dir="2700000" algn="tl">
                    <a:srgbClr val="C0C0C0"/>
                  </a:outerShdw>
                </a:effectLst>
                <a:ea typeface="黑体" panose="02010609060101010101" pitchFamily="2" charset="-122"/>
                <a:sym typeface="+mn-ea"/>
              </a:rPr>
              <a:t>书愤</a:t>
            </a:r>
            <a:endParaRPr lang="zh-CN" altLang="en-US" sz="2880" b="1" noProof="0">
              <a:effectLst>
                <a:outerShdw blurRad="38100" dist="38100" dir="2700000" algn="tl">
                  <a:srgbClr val="C0C0C0"/>
                </a:outerShdw>
              </a:effectLst>
              <a:ea typeface="黑体" panose="02010609060101010101" pitchFamily="2" charset="-122"/>
              <a:sym typeface="+mn-ea"/>
            </a:endParaRP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lang="zh-CN" altLang="en-US" sz="2880" b="1" noProof="0">
                <a:effectLst>
                  <a:outerShdw blurRad="38100" dist="38100" dir="2700000" algn="tl">
                    <a:srgbClr val="C0C0C0"/>
                  </a:outerShdw>
                </a:effectLst>
                <a:ea typeface="黑体" panose="02010609060101010101" pitchFamily="2" charset="-122"/>
                <a:sym typeface="+mn-ea"/>
              </a:rPr>
              <a:t>早岁那知世事艰，中原北望气如山。</a:t>
            </a:r>
            <a:endParaRPr lang="zh-CN" altLang="en-US" sz="2880" b="1" noProof="0">
              <a:effectLst>
                <a:outerShdw blurRad="38100" dist="38100" dir="2700000" algn="tl">
                  <a:srgbClr val="C0C0C0"/>
                </a:outerShdw>
              </a:effectLst>
              <a:ea typeface="黑体" panose="02010609060101010101" pitchFamily="2" charset="-122"/>
              <a:sym typeface="+mn-ea"/>
            </a:endParaRP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lang="zh-CN" altLang="en-US" sz="2880" b="1" noProof="0">
                <a:effectLst>
                  <a:outerShdw blurRad="38100" dist="38100" dir="2700000" algn="tl">
                    <a:srgbClr val="C0C0C0"/>
                  </a:outerShdw>
                </a:effectLst>
                <a:ea typeface="黑体" panose="02010609060101010101" pitchFamily="2" charset="-122"/>
                <a:sym typeface="+mn-ea"/>
              </a:rPr>
              <a:t>楼船夜雪瓜洲渡，铁马秋风大散关。</a:t>
            </a:r>
            <a:endParaRPr lang="zh-CN" altLang="en-US" sz="2880" b="1" noProof="0">
              <a:effectLst>
                <a:outerShdw blurRad="38100" dist="38100" dir="2700000" algn="tl">
                  <a:srgbClr val="C0C0C0"/>
                </a:outerShdw>
              </a:effectLst>
              <a:ea typeface="黑体" panose="02010609060101010101" pitchFamily="2" charset="-122"/>
              <a:sym typeface="+mn-ea"/>
            </a:endParaRP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lang="zh-CN" altLang="en-US" sz="2880" b="1" noProof="0">
                <a:effectLst>
                  <a:outerShdw blurRad="38100" dist="38100" dir="2700000" algn="tl">
                    <a:srgbClr val="C0C0C0"/>
                  </a:outerShdw>
                </a:effectLst>
                <a:ea typeface="黑体" panose="02010609060101010101" pitchFamily="2" charset="-122"/>
                <a:sym typeface="+mn-ea"/>
              </a:rPr>
              <a:t>塞上长城空自许，镜中衰鬓已先斑。</a:t>
            </a:r>
            <a:endParaRPr lang="zh-CN" altLang="en-US" sz="2880" b="1" noProof="0">
              <a:effectLst>
                <a:outerShdw blurRad="38100" dist="38100" dir="2700000" algn="tl">
                  <a:srgbClr val="C0C0C0"/>
                </a:outerShdw>
              </a:effectLst>
              <a:ea typeface="黑体" panose="02010609060101010101" pitchFamily="2" charset="-122"/>
              <a:sym typeface="+mn-ea"/>
            </a:endParaRPr>
          </a:p>
          <a:p>
            <a:pPr marR="0" algn="ctr" defTabSz="914400">
              <a:buClrTx/>
              <a:buSzTx/>
              <a:buFontTx/>
              <a:buNone/>
              <a:defRPr/>
            </a:pPr>
            <a:r>
              <a:rPr lang="zh-CN" altLang="en-US" sz="2880" b="1" noProof="0">
                <a:effectLst>
                  <a:outerShdw blurRad="38100" dist="38100" dir="2700000" algn="tl">
                    <a:srgbClr val="C0C0C0"/>
                  </a:outerShdw>
                </a:effectLst>
                <a:ea typeface="黑体" panose="02010609060101010101" pitchFamily="2" charset="-122"/>
                <a:sym typeface="+mn-ea"/>
              </a:rPr>
              <a:t>出师一表真名世，千载谁堪伯仲间！</a:t>
            </a:r>
            <a:endParaRPr lang="zh-CN" altLang="en-US" sz="2880" b="1" noProof="0">
              <a:effectLst>
                <a:outerShdw blurRad="38100" dist="38100" dir="2700000" algn="tl">
                  <a:srgbClr val="C0C0C0"/>
                </a:outerShdw>
              </a:effectLst>
              <a:ea typeface="黑体" panose="02010609060101010101" pitchFamily="2" charset="-122"/>
              <a:sym typeface="+mn-ea"/>
            </a:endParaRPr>
          </a:p>
          <a:p>
            <a:pPr marR="0" algn="l" defTabSz="914400">
              <a:buClrTx/>
              <a:buSzTx/>
              <a:buFontTx/>
              <a:buNone/>
              <a:defRPr/>
            </a:pPr>
            <a:r>
              <a:rPr lang="zh-CN" altLang="zh-CN" sz="2880" b="1" noProof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该诗运用了哪些典故？表达了什么情感？</a:t>
            </a:r>
            <a:endParaRPr lang="zh-CN" altLang="zh-CN" sz="2880" b="1" noProof="0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3" name="Text Box 5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735330" y="3169920"/>
            <a:ext cx="10544556" cy="319214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defTabSz="914400">
              <a:buClrTx/>
              <a:buSzTx/>
              <a:buFontTx/>
              <a:buNone/>
              <a:defRPr/>
            </a:pPr>
            <a:r>
              <a:rPr kumimoji="0" lang="en-US" altLang="zh-CN" sz="3360" b="1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楷体_GB2312" pitchFamily="49" charset="-122"/>
                <a:cs typeface="+mn-cs"/>
              </a:rPr>
              <a:t>       </a:t>
            </a:r>
            <a:r>
              <a:rPr lang="en-US" altLang="zh-CN" sz="3360" b="1" noProof="0">
                <a:solidFill>
                  <a:srgbClr val="C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“塞</a:t>
            </a:r>
            <a:r>
              <a:rPr lang="zh-CN" altLang="en-US" sz="3360" b="1" noProof="0">
                <a:solidFill>
                  <a:srgbClr val="C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上长城”句，诗人用刘宋名将檀道济典明志。以此自许表达了其少时之磅礴大气，捍卫国家，扬威边地，舍我其谁的豪气；一个“空”字表现了如今诗人壮志未酬的苦闷。</a:t>
            </a:r>
            <a:endParaRPr lang="zh-CN" altLang="en-US" sz="3360" b="1" noProof="0">
              <a:solidFill>
                <a:srgbClr val="C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marR="0" algn="l" defTabSz="914400">
              <a:buClrTx/>
              <a:buSzTx/>
              <a:buFontTx/>
              <a:buNone/>
              <a:defRPr/>
            </a:pPr>
            <a:r>
              <a:rPr lang="en-US" altLang="zh-CN" sz="3360" b="1" noProof="0">
                <a:solidFill>
                  <a:srgbClr val="C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        </a:t>
            </a:r>
            <a:r>
              <a:rPr lang="zh-CN" altLang="en-US" sz="3360" b="1" noProof="0">
                <a:solidFill>
                  <a:srgbClr val="C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通过诸葛亮的典故，追慕先贤的业绩，表明自己的爱国热情至老不移，渴望效法诸葛亮，施展抱负。</a:t>
            </a:r>
            <a:endParaRPr lang="zh-CN" altLang="en-US" sz="3360" b="1" noProof="0">
              <a:solidFill>
                <a:srgbClr val="C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1" name="图片 20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795635" y="1459865"/>
            <a:ext cx="241300" cy="24828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3417570" y="1120775"/>
            <a:ext cx="716343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/>
              <a:t>（五）析意象，把握特定含意</a:t>
            </a:r>
            <a:endParaRPr lang="zh-CN" altLang="en-US" sz="4000"/>
          </a:p>
        </p:txBody>
      </p:sp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2050415" y="2037080"/>
            <a:ext cx="6403975" cy="5651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</a:pPr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风</a:t>
            </a:r>
            <a:r>
              <a:rPr 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急</a:t>
            </a:r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天</a:t>
            </a:r>
            <a:r>
              <a:rPr 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高</a:t>
            </a:r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猿</a:t>
            </a:r>
            <a:r>
              <a:rPr 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啸哀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意</a:t>
            </a:r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渚</a:t>
            </a:r>
            <a:r>
              <a:rPr 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清</a:t>
            </a:r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沙</a:t>
            </a:r>
            <a:r>
              <a:rPr 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白</a:t>
            </a:r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鸟</a:t>
            </a:r>
            <a:r>
              <a:rPr 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飞回。</a:t>
            </a:r>
            <a:endParaRPr lang="en-US" altLang="en-US" sz="28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34" charset="-120"/>
              <a:sym typeface="隶书" panose="020105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2050415" y="3689985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明月</a:t>
            </a:r>
            <a:r>
              <a:rPr 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松间照</a:t>
            </a:r>
            <a:r>
              <a:rPr 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隶书" panose="02010509060101010101" pitchFamily="49" charset="-122"/>
              </a:rPr>
              <a:t>,</a:t>
            </a:r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清泉</a:t>
            </a:r>
            <a:r>
              <a:rPr 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34" charset="-120"/>
                <a:sym typeface="+mn-ea"/>
              </a:rPr>
              <a:t>石上流。</a:t>
            </a:r>
            <a:endParaRPr lang="en-US" altLang="en-US" sz="28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34" charset="-120"/>
              <a:sym typeface="+mn-ea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563495" y="2602230"/>
            <a:ext cx="8384540" cy="929005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2647950" y="4425315"/>
            <a:ext cx="7585710" cy="974725"/>
          </a:xfrm>
          <a:prstGeom prst="rect">
            <a:avLst/>
          </a:prstGeom>
        </p:spPr>
      </p:pic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https://d.book118.com/905102201220011121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3558"/>
</p:tagLst>
</file>

<file path=ppt/tags/tag2.xml><?xml version="1.0" encoding="utf-8"?>
<p:tagLst xmlns:p="http://schemas.openxmlformats.org/presentationml/2006/main">
  <p:tag name="AS_UNIQUEID" val="3559"/>
</p:tagLst>
</file>

<file path=ppt/tags/tag3.xml><?xml version="1.0" encoding="utf-8"?>
<p:tagLst xmlns:p="http://schemas.openxmlformats.org/presentationml/2006/main">
  <p:tag name="AS_UNIQUEID" val="3560"/>
</p:tagLst>
</file>

<file path=ppt/tags/tag4.xml><?xml version="1.0" encoding="utf-8"?>
<p:tagLst xmlns:p="http://schemas.openxmlformats.org/presentationml/2006/main">
  <p:tag name="AS_UNIQUEID" val="3561"/>
</p:tagLst>
</file>

<file path=ppt/tags/tag5.xml><?xml version="1.0" encoding="utf-8"?>
<p:tagLst xmlns:p="http://schemas.openxmlformats.org/presentationml/2006/main">
  <p:tag name="AS_UNIQUEID" val="3562"/>
</p:tagLst>
</file>

<file path=ppt/tags/tag6.xml><?xml version="1.0" encoding="utf-8"?>
<p:tagLst xmlns:p="http://schemas.openxmlformats.org/presentationml/2006/main">
  <p:tag name="AS_UNIQUEID" val="3563"/>
</p:tagLst>
</file>

<file path=ppt/tags/tag7.xml><?xml version="1.0" encoding="utf-8"?>
<p:tagLst xmlns:p="http://schemas.openxmlformats.org/presentationml/2006/main">
  <p:tag name="AS_UNIQUEID" val="3564"/>
</p:tagLst>
</file>

<file path=ppt/tags/tag8.xml><?xml version="1.0" encoding="utf-8"?>
<p:tagLst xmlns:p="http://schemas.openxmlformats.org/presentationml/2006/main">
  <p:tag name="AS_UNIQUEID" val="3565"/>
</p:tagLst>
</file>

<file path=ppt/tags/tag9.xml><?xml version="1.0" encoding="utf-8"?>
<p:tagLst xmlns:p="http://schemas.openxmlformats.org/presentationml/2006/main">
  <p:tag name="AS_UNIQUEID" val="3566"/>
</p:tagLst>
</file>

<file path=ppt/tags/tag10.xml><?xml version="1.0" encoding="utf-8"?>
<p:tagLst xmlns:p="http://schemas.openxmlformats.org/presentationml/2006/main">
  <p:tag name="AS_UNIQUEID" val="3567"/>
</p:tagLst>
</file>

<file path=ppt/tags/tag11.xml><?xml version="1.0" encoding="utf-8"?>
<p:tagLst xmlns:p="http://schemas.openxmlformats.org/presentationml/2006/main">
  <p:tag name="AS_UNIQUEID" val="3568"/>
</p:tagLst>
</file>

<file path=ppt/tags/tag12.xml><?xml version="1.0" encoding="utf-8"?>
<p:tagLst xmlns:p="http://schemas.openxmlformats.org/presentationml/2006/main">
  <p:tag name="AS_UNIQUEID" val="3569"/>
</p:tagLst>
</file>

<file path=ppt/tags/tag13.xml><?xml version="1.0" encoding="utf-8"?>
<p:tagLst xmlns:p="http://schemas.openxmlformats.org/presentationml/2006/main">
  <p:tag name="AS_UNIQUEID" val="3570"/>
</p:tagLst>
</file>

<file path=ppt/tags/tag14.xml><?xml version="1.0" encoding="utf-8"?>
<p:tagLst xmlns:p="http://schemas.openxmlformats.org/presentationml/2006/main">
  <p:tag name="AS_UNIQUEID" val="3571"/>
</p:tagLst>
</file>

<file path=ppt/tags/tag15.xml><?xml version="1.0" encoding="utf-8"?>
<p:tagLst xmlns:p="http://schemas.openxmlformats.org/presentationml/2006/main">
  <p:tag name="AS_UNIQUEID" val="3572"/>
</p:tagLst>
</file>

<file path=ppt/tags/tag16.xml><?xml version="1.0" encoding="utf-8"?>
<p:tagLst xmlns:p="http://schemas.openxmlformats.org/presentationml/2006/main">
  <p:tag name="AS_UNIQUEID" val="3573"/>
</p:tagLst>
</file>

<file path=ppt/tags/tag17.xml><?xml version="1.0" encoding="utf-8"?>
<p:tagLst xmlns:p="http://schemas.openxmlformats.org/presentationml/2006/main">
  <p:tag name="AS_UNIQUEID" val="3574"/>
</p:tagLst>
</file>

<file path=ppt/tags/tag18.xml><?xml version="1.0" encoding="utf-8"?>
<p:tagLst xmlns:p="http://schemas.openxmlformats.org/presentationml/2006/main">
  <p:tag name="AS_UNIQUEID" val="3575"/>
</p:tagLst>
</file>

<file path=ppt/tags/tag19.xml><?xml version="1.0" encoding="utf-8"?>
<p:tagLst xmlns:p="http://schemas.openxmlformats.org/presentationml/2006/main">
  <p:tag name="AS_UNIQUEID" val="3576"/>
</p:tagLst>
</file>

<file path=ppt/tags/tag20.xml><?xml version="1.0" encoding="utf-8"?>
<p:tagLst xmlns:p="http://schemas.openxmlformats.org/presentationml/2006/main">
  <p:tag name="AS_UNIQUEID" val="3577"/>
</p:tagLst>
</file>

<file path=ppt/tags/tag21.xml><?xml version="1.0" encoding="utf-8"?>
<p:tagLst xmlns:p="http://schemas.openxmlformats.org/presentationml/2006/main">
  <p:tag name="AS_UNIQUEID" val="3578"/>
</p:tagLst>
</file>

<file path=ppt/tags/tag22.xml><?xml version="1.0" encoding="utf-8"?>
<p:tagLst xmlns:p="http://schemas.openxmlformats.org/presentationml/2006/main">
  <p:tag name="AS_UNIQUEID" val="3579"/>
</p:tagLst>
</file>

<file path=ppt/tags/tag23.xml><?xml version="1.0" encoding="utf-8"?>
<p:tagLst xmlns:p="http://schemas.openxmlformats.org/presentationml/2006/main">
  <p:tag name="AS_UNIQUEID" val="3580"/>
</p:tagLst>
</file>

<file path=ppt/tags/tag24.xml><?xml version="1.0" encoding="utf-8"?>
<p:tagLst xmlns:p="http://schemas.openxmlformats.org/presentationml/2006/main">
  <p:tag name="AS_UNIQUEID" val="3581"/>
</p:tagLst>
</file>

<file path=ppt/tags/tag25.xml><?xml version="1.0" encoding="utf-8"?>
<p:tagLst xmlns:p="http://schemas.openxmlformats.org/presentationml/2006/main">
  <p:tag name="AS_UNIQUEID" val="3582"/>
</p:tagLst>
</file>

<file path=ppt/tags/tag26.xml><?xml version="1.0" encoding="utf-8"?>
<p:tagLst xmlns:p="http://schemas.openxmlformats.org/presentationml/2006/main">
  <p:tag name="AS_UNIQUEID" val="3583"/>
</p:tagLst>
</file>

<file path=ppt/tags/tag27.xml><?xml version="1.0" encoding="utf-8"?>
<p:tagLst xmlns:p="http://schemas.openxmlformats.org/presentationml/2006/main">
  <p:tag name="AS_UNIQUEID" val="3584"/>
</p:tagLst>
</file>

<file path=ppt/tags/tag28.xml><?xml version="1.0" encoding="utf-8"?>
<p:tagLst xmlns:p="http://schemas.openxmlformats.org/presentationml/2006/main">
  <p:tag name="AS_UNIQUEID" val="3585"/>
</p:tagLst>
</file>

<file path=ppt/tags/tag29.xml><?xml version="1.0" encoding="utf-8"?>
<p:tagLst xmlns:p="http://schemas.openxmlformats.org/presentationml/2006/main">
  <p:tag name="AS_UNIQUEID" val="3586"/>
</p:tagLst>
</file>

<file path=ppt/tags/tag30.xml><?xml version="1.0" encoding="utf-8"?>
<p:tagLst xmlns:p="http://schemas.openxmlformats.org/presentationml/2006/main">
  <p:tag name="AS_UNIQUEID" val="3587"/>
</p:tagLst>
</file>

<file path=ppt/tags/tag31.xml><?xml version="1.0" encoding="utf-8"?>
<p:tagLst xmlns:p="http://schemas.openxmlformats.org/presentationml/2006/main">
  <p:tag name="AS_UNIQUEID" val="3588"/>
</p:tagLst>
</file>

<file path=ppt/tags/tag32.xml><?xml version="1.0" encoding="utf-8"?>
<p:tagLst xmlns:p="http://schemas.openxmlformats.org/presentationml/2006/main">
  <p:tag name="AS_UNIQUEID" val="3589"/>
</p:tagLst>
</file>

<file path=ppt/tags/tag33.xml><?xml version="1.0" encoding="utf-8"?>
<p:tagLst xmlns:p="http://schemas.openxmlformats.org/presentationml/2006/main">
  <p:tag name="AS_UNIQUEID" val="3590"/>
</p:tagLst>
</file>

<file path=ppt/tags/tag34.xml><?xml version="1.0" encoding="utf-8"?>
<p:tagLst xmlns:p="http://schemas.openxmlformats.org/presentationml/2006/main">
  <p:tag name="AS_UNIQUEID" val="3591"/>
</p:tagLst>
</file>

<file path=ppt/tags/tag35.xml><?xml version="1.0" encoding="utf-8"?>
<p:tagLst xmlns:p="http://schemas.openxmlformats.org/presentationml/2006/main">
  <p:tag name="AS_UNIQUEID" val="3592"/>
</p:tagLst>
</file>

<file path=ppt/tags/tag36.xml><?xml version="1.0" encoding="utf-8"?>
<p:tagLst xmlns:p="http://schemas.openxmlformats.org/presentationml/2006/main">
  <p:tag name="AS_UNIQUEID" val="3593"/>
</p:tagLst>
</file>

<file path=ppt/tags/tag37.xml><?xml version="1.0" encoding="utf-8"?>
<p:tagLst xmlns:p="http://schemas.openxmlformats.org/presentationml/2006/main">
  <p:tag name="AS_UNIQUEID" val="3594"/>
</p:tagLst>
</file>

<file path=ppt/tags/tag38.xml><?xml version="1.0" encoding="utf-8"?>
<p:tagLst xmlns:p="http://schemas.openxmlformats.org/presentationml/2006/main">
  <p:tag name="AS_UNIQUEID" val="3595"/>
</p:tagLst>
</file>

<file path=ppt/tags/tag39.xml><?xml version="1.0" encoding="utf-8"?>
<p:tagLst xmlns:p="http://schemas.openxmlformats.org/presentationml/2006/main">
  <p:tag name="AS_UNIQUEID" val="3596"/>
</p:tagLst>
</file>

<file path=ppt/tags/tag40.xml><?xml version="1.0" encoding="utf-8"?>
<p:tagLst xmlns:p="http://schemas.openxmlformats.org/presentationml/2006/main">
  <p:tag name="AS_UNIQUEID" val="3597"/>
</p:tagLst>
</file>

<file path=ppt/tags/tag41.xml><?xml version="1.0" encoding="utf-8"?>
<p:tagLst xmlns:p="http://schemas.openxmlformats.org/presentationml/2006/main">
  <p:tag name="AS_UNIQUEID" val="3598"/>
</p:tagLst>
</file>

<file path=ppt/tags/tag42.xml><?xml version="1.0" encoding="utf-8"?>
<p:tagLst xmlns:p="http://schemas.openxmlformats.org/presentationml/2006/main">
  <p:tag name="AS_UNIQUEID" val="3599"/>
</p:tagLst>
</file>

<file path=ppt/tags/tag43.xml><?xml version="1.0" encoding="utf-8"?>
<p:tagLst xmlns:p="http://schemas.openxmlformats.org/presentationml/2006/main">
  <p:tag name="AS_UNIQUEID" val="3600"/>
</p:tagLst>
</file>

<file path=ppt/tags/tag44.xml><?xml version="1.0" encoding="utf-8"?>
<p:tagLst xmlns:p="http://schemas.openxmlformats.org/presentationml/2006/main">
  <p:tag name="AS_UNIQUEID" val="3601"/>
</p:tagLst>
</file>

<file path=ppt/tags/tag45.xml><?xml version="1.0" encoding="utf-8"?>
<p:tagLst xmlns:p="http://schemas.openxmlformats.org/presentationml/2006/main">
  <p:tag name="AS_UNIQUEID" val="3602"/>
</p:tagLst>
</file>

<file path=ppt/tags/tag46.xml><?xml version="1.0" encoding="utf-8"?>
<p:tagLst xmlns:p="http://schemas.openxmlformats.org/presentationml/2006/main">
  <p:tag name="AS_UNIQUEID" val="3603"/>
</p:tagLst>
</file>

<file path=ppt/tags/tag47.xml><?xml version="1.0" encoding="utf-8"?>
<p:tagLst xmlns:p="http://schemas.openxmlformats.org/presentationml/2006/main">
  <p:tag name="AS_UNIQUEID" val="3604"/>
</p:tagLst>
</file>

<file path=ppt/tags/tag48.xml><?xml version="1.0" encoding="utf-8"?>
<p:tagLst xmlns:p="http://schemas.openxmlformats.org/presentationml/2006/main">
  <p:tag name="AS_UNIQUEID" val="3605"/>
</p:tagLst>
</file>

<file path=ppt/tags/tag49.xml><?xml version="1.0" encoding="utf-8"?>
<p:tagLst xmlns:p="http://schemas.openxmlformats.org/presentationml/2006/main">
  <p:tag name="AS_UNIQUEID" val="3606"/>
</p:tagLst>
</file>

<file path=ppt/tags/tag50.xml><?xml version="1.0" encoding="utf-8"?>
<p:tagLst xmlns:p="http://schemas.openxmlformats.org/presentationml/2006/main">
  <p:tag name="AS_UNIQUEID" val="3607"/>
</p:tagLst>
</file>

<file path=ppt/tags/tag51.xml><?xml version="1.0" encoding="utf-8"?>
<p:tagLst xmlns:p="http://schemas.openxmlformats.org/presentationml/2006/main">
  <p:tag name="AS_UNIQUEID" val="3608"/>
</p:tagLst>
</file>

<file path=ppt/tags/tag52.xml><?xml version="1.0" encoding="utf-8"?>
<p:tagLst xmlns:p="http://schemas.openxmlformats.org/presentationml/2006/main">
  <p:tag name="AS_UNIQUEID" val="3609"/>
</p:tagLst>
</file>

<file path=ppt/tags/tag53.xml><?xml version="1.0" encoding="utf-8"?>
<p:tagLst xmlns:p="http://schemas.openxmlformats.org/presentationml/2006/main">
  <p:tag name="AS_UNIQUEID" val="3610"/>
</p:tagLst>
</file>

<file path=ppt/tags/tag54.xml><?xml version="1.0" encoding="utf-8"?>
<p:tagLst xmlns:p="http://schemas.openxmlformats.org/presentationml/2006/main">
  <p:tag name="AS_UNIQUEID" val="3611"/>
</p:tagLst>
</file>

<file path=ppt/tags/tag55.xml><?xml version="1.0" encoding="utf-8"?>
<p:tagLst xmlns:p="http://schemas.openxmlformats.org/presentationml/2006/main">
  <p:tag name="AS_UNIQUEID" val="3612"/>
</p:tagLst>
</file>

<file path=ppt/tags/tag56.xml><?xml version="1.0" encoding="utf-8"?>
<p:tagLst xmlns:p="http://schemas.openxmlformats.org/presentationml/2006/main">
  <p:tag name="AS_UNIQUEID" val="3613"/>
</p:tagLst>
</file>

<file path=ppt/tags/tag57.xml><?xml version="1.0" encoding="utf-8"?>
<p:tagLst xmlns:p="http://schemas.openxmlformats.org/presentationml/2006/main">
  <p:tag name="AS_UNIQUEID" val="3614"/>
</p:tagLst>
</file>

<file path=ppt/tags/tag58.xml><?xml version="1.0" encoding="utf-8"?>
<p:tagLst xmlns:p="http://schemas.openxmlformats.org/presentationml/2006/main">
  <p:tag name="AS_UNIQUEID" val="3615"/>
</p:tagLst>
</file>

<file path=ppt/tags/tag59.xml><?xml version="1.0" encoding="utf-8"?>
<p:tagLst xmlns:p="http://schemas.openxmlformats.org/presentationml/2006/main">
  <p:tag name="AS_UNIQUEID" val="3616"/>
</p:tagLst>
</file>

<file path=ppt/tags/tag60.xml><?xml version="1.0" encoding="utf-8"?>
<p:tagLst xmlns:p="http://schemas.openxmlformats.org/presentationml/2006/main">
  <p:tag name="AS_UNIQUEID" val="3617"/>
</p:tagLst>
</file>

<file path=ppt/tags/tag61.xml><?xml version="1.0" encoding="utf-8"?>
<p:tagLst xmlns:p="http://schemas.openxmlformats.org/presentationml/2006/main">
  <p:tag name="AS_UNIQUEID" val="3618"/>
</p:tagLst>
</file>

<file path=ppt/tags/tag62.xml><?xml version="1.0" encoding="utf-8"?>
<p:tagLst xmlns:p="http://schemas.openxmlformats.org/presentationml/2006/main">
  <p:tag name="AS_UNIQUEID" val="3619"/>
</p:tagLst>
</file>

<file path=ppt/tags/tag63.xml><?xml version="1.0" encoding="utf-8"?>
<p:tagLst xmlns:p="http://schemas.openxmlformats.org/presentationml/2006/main">
  <p:tag name="AS_UNIQUEID" val="3620"/>
</p:tagLst>
</file>

<file path=ppt/tags/tag64.xml><?xml version="1.0" encoding="utf-8"?>
<p:tagLst xmlns:p="http://schemas.openxmlformats.org/presentationml/2006/main">
  <p:tag name="AS_UNIQUEID" val="3621"/>
</p:tagLst>
</file>

<file path=ppt/tags/tag65.xml><?xml version="1.0" encoding="utf-8"?>
<p:tagLst xmlns:p="http://schemas.openxmlformats.org/presentationml/2006/main">
  <p:tag name="AS_UNIQUEID" val="3622"/>
</p:tagLst>
</file>

<file path=ppt/tags/tag66.xml><?xml version="1.0" encoding="utf-8"?>
<p:tagLst xmlns:p="http://schemas.openxmlformats.org/presentationml/2006/main">
  <p:tag name="AS_UNIQUEID" val="3623"/>
</p:tagLst>
</file>

<file path=ppt/tags/tag67.xml><?xml version="1.0" encoding="utf-8"?>
<p:tagLst xmlns:p="http://schemas.openxmlformats.org/presentationml/2006/main">
  <p:tag name="AS_UNIQUEID" val="3624"/>
</p:tagLst>
</file>

<file path=ppt/tags/tag68.xml><?xml version="1.0" encoding="utf-8"?>
<p:tagLst xmlns:p="http://schemas.openxmlformats.org/presentationml/2006/main">
  <p:tag name="AS_UNIQUEID" val="3625"/>
</p:tagLst>
</file>

<file path=ppt/tags/tag69.xml><?xml version="1.0" encoding="utf-8"?>
<p:tagLst xmlns:p="http://schemas.openxmlformats.org/presentationml/2006/main">
  <p:tag name="AS_UNIQUEID" val="3626"/>
</p:tagLst>
</file>

<file path=ppt/tags/tag70.xml><?xml version="1.0" encoding="utf-8"?>
<p:tagLst xmlns:p="http://schemas.openxmlformats.org/presentationml/2006/main">
  <p:tag name="AS_UNIQUEID" val="3627"/>
</p:tagLst>
</file>

<file path=ppt/tags/tag71.xml><?xml version="1.0" encoding="utf-8"?>
<p:tagLst xmlns:p="http://schemas.openxmlformats.org/presentationml/2006/main">
  <p:tag name="AS_UNIQUEID" val="3628"/>
</p:tagLst>
</file>

<file path=ppt/tags/tag72.xml><?xml version="1.0" encoding="utf-8"?>
<p:tagLst xmlns:p="http://schemas.openxmlformats.org/presentationml/2006/main">
  <p:tag name="AS_UNIQUEID" val="3629"/>
</p:tagLst>
</file>

<file path=ppt/tags/tag73.xml><?xml version="1.0" encoding="utf-8"?>
<p:tagLst xmlns:p="http://schemas.openxmlformats.org/presentationml/2006/main">
  <p:tag name="AS_UNIQUEID" val="3630"/>
</p:tagLst>
</file>

<file path=ppt/tags/tag74.xml><?xml version="1.0" encoding="utf-8"?>
<p:tagLst xmlns:p="http://schemas.openxmlformats.org/presentationml/2006/main">
  <p:tag name="AS_UNIQUEID" val="3631"/>
</p:tagLst>
</file>

<file path=ppt/tags/tag75.xml><?xml version="1.0" encoding="utf-8"?>
<p:tagLst xmlns:p="http://schemas.openxmlformats.org/presentationml/2006/main">
  <p:tag name="AS_UNIQUEID" val="3632"/>
</p:tagLst>
</file>

<file path=ppt/tags/tag76.xml><?xml version="1.0" encoding="utf-8"?>
<p:tagLst xmlns:p="http://schemas.openxmlformats.org/presentationml/2006/main">
  <p:tag name="AS_UNIQUEID" val="3135"/>
</p:tagLst>
</file>

<file path=ppt/tags/tag77.xml><?xml version="1.0" encoding="utf-8"?>
<p:tagLst xmlns:p="http://schemas.openxmlformats.org/presentationml/2006/main">
  <p:tag name="AS_UNIQUEID" val="313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3137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313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3139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3140"/>
  <p:tag name="KSO_WM_BEAUTIFY_FLAG" val="#wm#"/>
  <p:tag name="KSO_WM_SLIDE_BACKGROUND_MASK_FLAG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82.xml><?xml version="1.0" encoding="utf-8"?>
<p:tagLst xmlns:p="http://schemas.openxmlformats.org/presentationml/2006/main">
  <p:tag name="AS_UNIQUEID" val="3141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83.xml><?xml version="1.0" encoding="utf-8"?>
<p:tagLst xmlns:p="http://schemas.openxmlformats.org/presentationml/2006/main">
  <p:tag name="AS_UNIQUEID" val="3142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.xml><?xml version="1.0" encoding="utf-8"?>
<p:tagLst xmlns:p="http://schemas.openxmlformats.org/presentationml/2006/main">
  <p:tag name="AS_UNIQUEID" val="3143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5.xml><?xml version="1.0" encoding="utf-8"?>
<p:tagLst xmlns:p="http://schemas.openxmlformats.org/presentationml/2006/main">
  <p:tag name="AS_UNIQUEID" val="3144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6.xml><?xml version="1.0" encoding="utf-8"?>
<p:tagLst xmlns:p="http://schemas.openxmlformats.org/presentationml/2006/main">
  <p:tag name="AS_UNIQUEID" val="3145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7.xml><?xml version="1.0" encoding="utf-8"?>
<p:tagLst xmlns:p="http://schemas.openxmlformats.org/presentationml/2006/main">
  <p:tag name="AS_UNIQUEID" val="3146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8.xml><?xml version="1.0" encoding="utf-8"?>
<p:tagLst xmlns:p="http://schemas.openxmlformats.org/presentationml/2006/main">
  <p:tag name="AS_UNIQUEID" val="3147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9.xml><?xml version="1.0" encoding="utf-8"?>
<p:tagLst xmlns:p="http://schemas.openxmlformats.org/presentationml/2006/main">
  <p:tag name="AS_UNIQUEID" val="3148"/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AS_UNIQUEID" val="3149"/>
</p:tagLst>
</file>

<file path=ppt/tags/tag91.xml><?xml version="1.0" encoding="utf-8"?>
<p:tagLst xmlns:p="http://schemas.openxmlformats.org/presentationml/2006/main">
  <p:tag name="AS_UNIQUEID" val="3150"/>
  <p:tag name="KSO_WM_BEAUTIFY_FLAG" val="#wm#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SUBTYPE" val="h"/>
  <p:tag name="KSO_WM_UNIT_TYPE" val="i"/>
</p:tagLst>
</file>

<file path=ppt/tags/tag92.xml><?xml version="1.0" encoding="utf-8"?>
<p:tagLst xmlns:p="http://schemas.openxmlformats.org/presentationml/2006/main">
  <p:tag name="AS_UNIQUEID" val="3151"/>
  <p:tag name="KSO_WM_BEAUTIFY_FLAG" val="#wm#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3.xml><?xml version="1.0" encoding="utf-8"?>
<p:tagLst xmlns:p="http://schemas.openxmlformats.org/presentationml/2006/main">
  <p:tag name="AS_UNIQUEID" val="3152"/>
  <p:tag name="KSO_WM_BEAUTIFY_FLAG" val="#wm#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4.xml><?xml version="1.0" encoding="utf-8"?>
<p:tagLst xmlns:p="http://schemas.openxmlformats.org/presentationml/2006/main">
  <p:tag name="AS_UNIQUEID" val="3153"/>
  <p:tag name="KSO_WM_BEAUTIFY_FLAG" val="#wm#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5.xml><?xml version="1.0" encoding="utf-8"?>
<p:tagLst xmlns:p="http://schemas.openxmlformats.org/presentationml/2006/main">
  <p:tag name="AS_UNIQUEID" val="3154"/>
  <p:tag name="KSO_WM_BEAUTIFY_FLAG" val="#wm#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6.xml><?xml version="1.0" encoding="utf-8"?>
<p:tagLst xmlns:p="http://schemas.openxmlformats.org/presentationml/2006/main">
  <p:tag name="AS_UNIQUEID" val="3155"/>
  <p:tag name="KSO_WM_BEAUTIFY_FLAG" val="#wm#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7.xml><?xml version="1.0" encoding="utf-8"?>
<p:tagLst xmlns:p="http://schemas.openxmlformats.org/presentationml/2006/main">
  <p:tag name="AS_UNIQUEID" val="3156"/>
  <p:tag name="KSO_WM_BEAUTIFY_FLAG" val="#wm#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8.xml><?xml version="1.0" encoding="utf-8"?>
<p:tagLst xmlns:p="http://schemas.openxmlformats.org/presentationml/2006/main">
  <p:tag name="AS_UNIQUEID" val="3157"/>
</p:tagLst>
</file>

<file path=ppt/tags/tag99.xml><?xml version="1.0" encoding="utf-8"?>
<p:tagLst xmlns:p="http://schemas.openxmlformats.org/presentationml/2006/main">
  <p:tag name="AS_UNIQUEID" val="3158"/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3*y*1"/>
  <p:tag name="KSO_WM_UNIT_INDEX" val="1"/>
  <p:tag name="KSO_WM_UNIT_LAYERLEVEL" val="1"/>
  <p:tag name="KSO_WM_UNIT_TYPE" val="y"/>
</p:tagLst>
</file>

<file path=ppt/tags/tag100.xml><?xml version="1.0" encoding="utf-8"?>
<p:tagLst xmlns:p="http://schemas.openxmlformats.org/presentationml/2006/main">
  <p:tag name="AS_UNIQUEID" val="31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AS_UNIQUEID" val="31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AS_UNIQUEID" val="31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3.xml><?xml version="1.0" encoding="utf-8"?>
<p:tagLst xmlns:p="http://schemas.openxmlformats.org/presentationml/2006/main">
  <p:tag name="AS_UNIQUEID" val="31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4.xml><?xml version="1.0" encoding="utf-8"?>
<p:tagLst xmlns:p="http://schemas.openxmlformats.org/presentationml/2006/main">
  <p:tag name="AS_UNIQUEID" val="3163"/>
</p:tagLst>
</file>

<file path=ppt/tags/tag105.xml><?xml version="1.0" encoding="utf-8"?>
<p:tagLst xmlns:p="http://schemas.openxmlformats.org/presentationml/2006/main">
  <p:tag name="AS_UNIQUEID" val="31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6.xml><?xml version="1.0" encoding="utf-8"?>
<p:tagLst xmlns:p="http://schemas.openxmlformats.org/presentationml/2006/main">
  <p:tag name="AS_UNIQUEID" val="3165"/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AS_UNIQUEID" val="31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8.xml><?xml version="1.0" encoding="utf-8"?>
<p:tagLst xmlns:p="http://schemas.openxmlformats.org/presentationml/2006/main">
  <p:tag name="AS_UNIQUEID" val="31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9.xml><?xml version="1.0" encoding="utf-8"?>
<p:tagLst xmlns:p="http://schemas.openxmlformats.org/presentationml/2006/main">
  <p:tag name="AS_UNIQUEID" val="31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0.xml><?xml version="1.0" encoding="utf-8"?>
<p:tagLst xmlns:p="http://schemas.openxmlformats.org/presentationml/2006/main">
  <p:tag name="AS_UNIQUEID" val="31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1.xml><?xml version="1.0" encoding="utf-8"?>
<p:tagLst xmlns:p="http://schemas.openxmlformats.org/presentationml/2006/main">
  <p:tag name="AS_UNIQUEID" val="31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2.xml><?xml version="1.0" encoding="utf-8"?>
<p:tagLst xmlns:p="http://schemas.openxmlformats.org/presentationml/2006/main">
  <p:tag name="AS_UNIQUEID" val="31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3.xml><?xml version="1.0" encoding="utf-8"?>
<p:tagLst xmlns:p="http://schemas.openxmlformats.org/presentationml/2006/main">
  <p:tag name="AS_UNIQUEID" val="3172"/>
</p:tagLst>
</file>

<file path=ppt/tags/tag114.xml><?xml version="1.0" encoding="utf-8"?>
<p:tagLst xmlns:p="http://schemas.openxmlformats.org/presentationml/2006/main">
  <p:tag name="AS_UNIQUEID" val="31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AS_UNIQUEID" val="3174"/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AS_UNIQUEID" val="31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7.xml><?xml version="1.0" encoding="utf-8"?>
<p:tagLst xmlns:p="http://schemas.openxmlformats.org/presentationml/2006/main">
  <p:tag name="AS_UNIQUEID" val="31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8.xml><?xml version="1.0" encoding="utf-8"?>
<p:tagLst xmlns:p="http://schemas.openxmlformats.org/presentationml/2006/main">
  <p:tag name="AS_UNIQUEID" val="31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9.xml><?xml version="1.0" encoding="utf-8"?>
<p:tagLst xmlns:p="http://schemas.openxmlformats.org/presentationml/2006/main">
  <p:tag name="AS_UNIQUEID" val="31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0.xml><?xml version="1.0" encoding="utf-8"?>
<p:tagLst xmlns:p="http://schemas.openxmlformats.org/presentationml/2006/main">
  <p:tag name="AS_UNIQUEID" val="31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1.xml><?xml version="1.0" encoding="utf-8"?>
<p:tagLst xmlns:p="http://schemas.openxmlformats.org/presentationml/2006/main">
  <p:tag name="AS_UNIQUEID" val="31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2.xml><?xml version="1.0" encoding="utf-8"?>
<p:tagLst xmlns:p="http://schemas.openxmlformats.org/presentationml/2006/main">
  <p:tag name="AS_UNIQUEID" val="31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3.xml><?xml version="1.0" encoding="utf-8"?>
<p:tagLst xmlns:p="http://schemas.openxmlformats.org/presentationml/2006/main">
  <p:tag name="AS_UNIQUEID" val="31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4.xml><?xml version="1.0" encoding="utf-8"?>
<p:tagLst xmlns:p="http://schemas.openxmlformats.org/presentationml/2006/main">
  <p:tag name="AS_UNIQUEID" val="3183"/>
</p:tagLst>
</file>

<file path=ppt/tags/tag125.xml><?xml version="1.0" encoding="utf-8"?>
<p:tagLst xmlns:p="http://schemas.openxmlformats.org/presentationml/2006/main">
  <p:tag name="AS_UNIQUEID" val="31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6.xml><?xml version="1.0" encoding="utf-8"?>
<p:tagLst xmlns:p="http://schemas.openxmlformats.org/presentationml/2006/main">
  <p:tag name="AS_UNIQUEID" val="31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7.xml><?xml version="1.0" encoding="utf-8"?>
<p:tagLst xmlns:p="http://schemas.openxmlformats.org/presentationml/2006/main">
  <p:tag name="AS_UNIQUEID" val="31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8.xml><?xml version="1.0" encoding="utf-8"?>
<p:tagLst xmlns:p="http://schemas.openxmlformats.org/presentationml/2006/main">
  <p:tag name="AS_UNIQUEID" val="31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9.xml><?xml version="1.0" encoding="utf-8"?>
<p:tagLst xmlns:p="http://schemas.openxmlformats.org/presentationml/2006/main">
  <p:tag name="AS_UNIQUEID" val="31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0.xml><?xml version="1.0" encoding="utf-8"?>
<p:tagLst xmlns:p="http://schemas.openxmlformats.org/presentationml/2006/main">
  <p:tag name="AS_UNIQUEID" val="31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1.xml><?xml version="1.0" encoding="utf-8"?>
<p:tagLst xmlns:p="http://schemas.openxmlformats.org/presentationml/2006/main">
  <p:tag name="AS_UNIQUEID" val="31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2.xml><?xml version="1.0" encoding="utf-8"?>
<p:tagLst xmlns:p="http://schemas.openxmlformats.org/presentationml/2006/main">
  <p:tag name="AS_UNIQUEID" val="31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3.xml><?xml version="1.0" encoding="utf-8"?>
<p:tagLst xmlns:p="http://schemas.openxmlformats.org/presentationml/2006/main">
  <p:tag name="AS_UNIQUEID" val="3192"/>
</p:tagLst>
</file>

<file path=ppt/tags/tag134.xml><?xml version="1.0" encoding="utf-8"?>
<p:tagLst xmlns:p="http://schemas.openxmlformats.org/presentationml/2006/main">
  <p:tag name="AS_UNIQUEID" val="31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5.xml><?xml version="1.0" encoding="utf-8"?>
<p:tagLst xmlns:p="http://schemas.openxmlformats.org/presentationml/2006/main">
  <p:tag name="AS_UNIQUEID" val="31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6.xml><?xml version="1.0" encoding="utf-8"?>
<p:tagLst xmlns:p="http://schemas.openxmlformats.org/presentationml/2006/main">
  <p:tag name="AS_UNIQUEID" val="31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7.xml><?xml version="1.0" encoding="utf-8"?>
<p:tagLst xmlns:p="http://schemas.openxmlformats.org/presentationml/2006/main">
  <p:tag name="AS_UNIQUEID" val="3196"/>
</p:tagLst>
</file>

<file path=ppt/tags/tag138.xml><?xml version="1.0" encoding="utf-8"?>
<p:tagLst xmlns:p="http://schemas.openxmlformats.org/presentationml/2006/main">
  <p:tag name="AS_UNIQUEID" val="31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9.xml><?xml version="1.0" encoding="utf-8"?>
<p:tagLst xmlns:p="http://schemas.openxmlformats.org/presentationml/2006/main">
  <p:tag name="AS_UNIQUEID" val="3198"/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SUBTYPE" val="h"/>
  <p:tag name="KSO_WM_UNIT_TYPE" val="i"/>
</p:tagLst>
</file>

<file path=ppt/tags/tag140.xml><?xml version="1.0" encoding="utf-8"?>
<p:tagLst xmlns:p="http://schemas.openxmlformats.org/presentationml/2006/main">
  <p:tag name="AS_UNIQUEID" val="31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1.xml><?xml version="1.0" encoding="utf-8"?>
<p:tagLst xmlns:p="http://schemas.openxmlformats.org/presentationml/2006/main">
  <p:tag name="AS_UNIQUEID" val="32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2.xml><?xml version="1.0" encoding="utf-8"?>
<p:tagLst xmlns:p="http://schemas.openxmlformats.org/presentationml/2006/main">
  <p:tag name="AS_UNIQUEID" val="32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3.xml><?xml version="1.0" encoding="utf-8"?>
<p:tagLst xmlns:p="http://schemas.openxmlformats.org/presentationml/2006/main">
  <p:tag name="AS_UNIQUEID" val="32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4.xml><?xml version="1.0" encoding="utf-8"?>
<p:tagLst xmlns:p="http://schemas.openxmlformats.org/presentationml/2006/main">
  <p:tag name="AS_UNIQUEID" val="32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5.xml><?xml version="1.0" encoding="utf-8"?>
<p:tagLst xmlns:p="http://schemas.openxmlformats.org/presentationml/2006/main">
  <p:tag name="AS_UNIQUEID" val="32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6.xml><?xml version="1.0" encoding="utf-8"?>
<p:tagLst xmlns:p="http://schemas.openxmlformats.org/presentationml/2006/main">
  <p:tag name="AS_UNIQUEID" val="3205"/>
</p:tagLst>
</file>

<file path=ppt/tags/tag147.xml><?xml version="1.0" encoding="utf-8"?>
<p:tagLst xmlns:p="http://schemas.openxmlformats.org/presentationml/2006/main">
  <p:tag name="AS_UNIQUEID" val="32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8.xml><?xml version="1.0" encoding="utf-8"?>
<p:tagLst xmlns:p="http://schemas.openxmlformats.org/presentationml/2006/main">
  <p:tag name="AS_UNIQUEID" val="3207"/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49.xml><?xml version="1.0" encoding="utf-8"?>
<p:tagLst xmlns:p="http://schemas.openxmlformats.org/presentationml/2006/main">
  <p:tag name="AS_UNIQUEID" val="32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0.xml><?xml version="1.0" encoding="utf-8"?>
<p:tagLst xmlns:p="http://schemas.openxmlformats.org/presentationml/2006/main">
  <p:tag name="AS_UNIQUEID" val="32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1.xml><?xml version="1.0" encoding="utf-8"?>
<p:tagLst xmlns:p="http://schemas.openxmlformats.org/presentationml/2006/main">
  <p:tag name="AS_UNIQUEID" val="32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2.xml><?xml version="1.0" encoding="utf-8"?>
<p:tagLst xmlns:p="http://schemas.openxmlformats.org/presentationml/2006/main">
  <p:tag name="AS_UNIQUEID" val="32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3.xml><?xml version="1.0" encoding="utf-8"?>
<p:tagLst xmlns:p="http://schemas.openxmlformats.org/presentationml/2006/main">
  <p:tag name="AS_UNIQUEID" val="32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4.xml><?xml version="1.0" encoding="utf-8"?>
<p:tagLst xmlns:p="http://schemas.openxmlformats.org/presentationml/2006/main">
  <p:tag name="AS_UNIQUEID" val="3213"/>
</p:tagLst>
</file>

<file path=ppt/tags/tag155.xml><?xml version="1.0" encoding="utf-8"?>
<p:tagLst xmlns:p="http://schemas.openxmlformats.org/presentationml/2006/main">
  <p:tag name="AS_UNIQUEID" val="32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6.xml><?xml version="1.0" encoding="utf-8"?>
<p:tagLst xmlns:p="http://schemas.openxmlformats.org/presentationml/2006/main">
  <p:tag name="AS_UNIQUEID" val="3215"/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57.xml><?xml version="1.0" encoding="utf-8"?>
<p:tagLst xmlns:p="http://schemas.openxmlformats.org/presentationml/2006/main">
  <p:tag name="AS_UNIQUEID" val="32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8.xml><?xml version="1.0" encoding="utf-8"?>
<p:tagLst xmlns:p="http://schemas.openxmlformats.org/presentationml/2006/main">
  <p:tag name="AS_UNIQUEID" val="32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9.xml><?xml version="1.0" encoding="utf-8"?>
<p:tagLst xmlns:p="http://schemas.openxmlformats.org/presentationml/2006/main">
  <p:tag name="AS_UNIQUEID" val="32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0.xml><?xml version="1.0" encoding="utf-8"?>
<p:tagLst xmlns:p="http://schemas.openxmlformats.org/presentationml/2006/main">
  <p:tag name="AS_UNIQUEID" val="32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1.xml><?xml version="1.0" encoding="utf-8"?>
<p:tagLst xmlns:p="http://schemas.openxmlformats.org/presentationml/2006/main">
  <p:tag name="AS_UNIQUEID" val="3220"/>
</p:tagLst>
</file>

<file path=ppt/tags/tag162.xml><?xml version="1.0" encoding="utf-8"?>
<p:tagLst xmlns:p="http://schemas.openxmlformats.org/presentationml/2006/main">
  <p:tag name="AS_UNIQUEID" val="32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AS_UNIQUEID" val="32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AS_UNIQUEID" val="32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AS_UNIQUEID" val="32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AS_UNIQUEID" val="3225"/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1*y*1"/>
  <p:tag name="KSO_WM_UNIT_INDEX" val="1"/>
  <p:tag name="KSO_WM_UNIT_LAYERLEVEL" val="1"/>
  <p:tag name="KSO_WM_UNIT_TYPE" val="y"/>
</p:tagLst>
</file>

<file path=ppt/tags/tag167.xml><?xml version="1.0" encoding="utf-8"?>
<p:tagLst xmlns:p="http://schemas.openxmlformats.org/presentationml/2006/main">
  <p:tag name="AS_UNIQUEID" val="32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AS_UNIQUEID" val="32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AS_UNIQUEID" val="32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AS_UNIQUEID" val="32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AS_UNIQUEID" val="32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AS_UNIQUEID" val="32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AS_UNIQUEID" val="32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AS_UNIQUEID" val="32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AS_UNIQUEID" val="3234"/>
</p:tagLst>
</file>

<file path=ppt/tags/tag176.xml><?xml version="1.0" encoding="utf-8"?>
<p:tagLst xmlns:p="http://schemas.openxmlformats.org/presentationml/2006/main">
  <p:tag name="AS_UNIQUEID" val="323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7.xml><?xml version="1.0" encoding="utf-8"?>
<p:tagLst xmlns:p="http://schemas.openxmlformats.org/presentationml/2006/main">
  <p:tag name="AS_UNIQUEID" val="323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8.xml><?xml version="1.0" encoding="utf-8"?>
<p:tagLst xmlns:p="http://schemas.openxmlformats.org/presentationml/2006/main">
  <p:tag name="AS_UNIQUEID" val="323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9.xml><?xml version="1.0" encoding="utf-8"?>
<p:tagLst xmlns:p="http://schemas.openxmlformats.org/presentationml/2006/main">
  <p:tag name="AS_UNIQUEID" val="323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0.xml><?xml version="1.0" encoding="utf-8"?>
<p:tagLst xmlns:p="http://schemas.openxmlformats.org/presentationml/2006/main">
  <p:tag name="AS_UNIQUEID" val="323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1.xml><?xml version="1.0" encoding="utf-8"?>
<p:tagLst xmlns:p="http://schemas.openxmlformats.org/presentationml/2006/main">
  <p:tag name="AS_UNIQUEID" val="3240"/>
</p:tagLst>
</file>

<file path=ppt/tags/tag182.xml><?xml version="1.0" encoding="utf-8"?>
<p:tagLst xmlns:p="http://schemas.openxmlformats.org/presentationml/2006/main">
  <p:tag name="AS_UNIQUEID" val="3241"/>
  <p:tag name="KSO_WM_BEAUTIFY_FLAG" val="#wm#"/>
  <p:tag name="KSO_WM_SLIDE_BACKGROUND_TYPE" val="frame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83.xml><?xml version="1.0" encoding="utf-8"?>
<p:tagLst xmlns:p="http://schemas.openxmlformats.org/presentationml/2006/main">
  <p:tag name="AS_UNIQUEID" val="3242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AS_UNIQUEID" val="3243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AS_UNIQUEID" val="3244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6.xml><?xml version="1.0" encoding="utf-8"?>
<p:tagLst xmlns:p="http://schemas.openxmlformats.org/presentationml/2006/main">
  <p:tag name="AS_UNIQUEID" val="3245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7.xml><?xml version="1.0" encoding="utf-8"?>
<p:tagLst xmlns:p="http://schemas.openxmlformats.org/presentationml/2006/main">
  <p:tag name="AS_UNIQUEID" val="3246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8.xml><?xml version="1.0" encoding="utf-8"?>
<p:tagLst xmlns:p="http://schemas.openxmlformats.org/presentationml/2006/main">
  <p:tag name="AS_UNIQUEID" val="3247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9.xml><?xml version="1.0" encoding="utf-8"?>
<p:tagLst xmlns:p="http://schemas.openxmlformats.org/presentationml/2006/main">
  <p:tag name="AS_UNIQUEID" val="3248"/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0.xml><?xml version="1.0" encoding="utf-8"?>
<p:tagLst xmlns:p="http://schemas.openxmlformats.org/presentationml/2006/main">
  <p:tag name="AS_UNIQUEID" val="3249"/>
</p:tagLst>
</file>

<file path=ppt/tags/tag191.xml><?xml version="1.0" encoding="utf-8"?>
<p:tagLst xmlns:p="http://schemas.openxmlformats.org/presentationml/2006/main">
  <p:tag name="AS_UNIQUEID" val="3250"/>
  <p:tag name="KSO_WM_BEAUTIFY_FLAG" val="#wm#"/>
  <p:tag name="KSO_WM_SLIDE_BACKGROUND_TYPE" val="leftRight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92.xml><?xml version="1.0" encoding="utf-8"?>
<p:tagLst xmlns:p="http://schemas.openxmlformats.org/presentationml/2006/main">
  <p:tag name="AS_UNIQUEID" val="3251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3.xml><?xml version="1.0" encoding="utf-8"?>
<p:tagLst xmlns:p="http://schemas.openxmlformats.org/presentationml/2006/main">
  <p:tag name="AS_UNIQUEID" val="3252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4.xml><?xml version="1.0" encoding="utf-8"?>
<p:tagLst xmlns:p="http://schemas.openxmlformats.org/presentationml/2006/main">
  <p:tag name="AS_UNIQUEID" val="3253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5.xml><?xml version="1.0" encoding="utf-8"?>
<p:tagLst xmlns:p="http://schemas.openxmlformats.org/presentationml/2006/main">
  <p:tag name="AS_UNIQUEID" val="3254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6.xml><?xml version="1.0" encoding="utf-8"?>
<p:tagLst xmlns:p="http://schemas.openxmlformats.org/presentationml/2006/main">
  <p:tag name="AS_UNIQUEID" val="3255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7.xml><?xml version="1.0" encoding="utf-8"?>
<p:tagLst xmlns:p="http://schemas.openxmlformats.org/presentationml/2006/main">
  <p:tag name="AS_UNIQUEID" val="3256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8.xml><?xml version="1.0" encoding="utf-8"?>
<p:tagLst xmlns:p="http://schemas.openxmlformats.org/presentationml/2006/main">
  <p:tag name="AS_UNIQUEID" val="3257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9.xml><?xml version="1.0" encoding="utf-8"?>
<p:tagLst xmlns:p="http://schemas.openxmlformats.org/presentationml/2006/main">
  <p:tag name="AS_UNIQUEID" val="3258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0.xml><?xml version="1.0" encoding="utf-8"?>
<p:tagLst xmlns:p="http://schemas.openxmlformats.org/presentationml/2006/main">
  <p:tag name="AS_UNIQUEID" val="3259"/>
</p:tagLst>
</file>

<file path=ppt/tags/tag201.xml><?xml version="1.0" encoding="utf-8"?>
<p:tagLst xmlns:p="http://schemas.openxmlformats.org/presentationml/2006/main">
  <p:tag name="AS_UNIQUEID" val="3260"/>
  <p:tag name="KSO_WM_BEAUTIFY_FLAG" val="#wm#"/>
  <p:tag name="KSO_WM_SLIDE_BACKGROUND_TYPE" val="topBottom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02.xml><?xml version="1.0" encoding="utf-8"?>
<p:tagLst xmlns:p="http://schemas.openxmlformats.org/presentationml/2006/main">
  <p:tag name="AS_UNIQUEID" val="3261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3.xml><?xml version="1.0" encoding="utf-8"?>
<p:tagLst xmlns:p="http://schemas.openxmlformats.org/presentationml/2006/main">
  <p:tag name="AS_UNIQUEID" val="326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4.xml><?xml version="1.0" encoding="utf-8"?>
<p:tagLst xmlns:p="http://schemas.openxmlformats.org/presentationml/2006/main">
  <p:tag name="AS_UNIQUEID" val="326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5.xml><?xml version="1.0" encoding="utf-8"?>
<p:tagLst xmlns:p="http://schemas.openxmlformats.org/presentationml/2006/main">
  <p:tag name="AS_UNIQUEID" val="3264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6.xml><?xml version="1.0" encoding="utf-8"?>
<p:tagLst xmlns:p="http://schemas.openxmlformats.org/presentationml/2006/main">
  <p:tag name="AS_UNIQUEID" val="326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7.xml><?xml version="1.0" encoding="utf-8"?>
<p:tagLst xmlns:p="http://schemas.openxmlformats.org/presentationml/2006/main">
  <p:tag name="AS_UNIQUEID" val="3266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8.xml><?xml version="1.0" encoding="utf-8"?>
<p:tagLst xmlns:p="http://schemas.openxmlformats.org/presentationml/2006/main">
  <p:tag name="AS_UNIQUEID" val="3267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9.xml><?xml version="1.0" encoding="utf-8"?>
<p:tagLst xmlns:p="http://schemas.openxmlformats.org/presentationml/2006/main">
  <p:tag name="AS_UNIQUEID" val="3268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0.xml><?xml version="1.0" encoding="utf-8"?>
<p:tagLst xmlns:p="http://schemas.openxmlformats.org/presentationml/2006/main">
  <p:tag name="AS_UNIQUEID" val="3269"/>
</p:tagLst>
</file>

<file path=ppt/tags/tag211.xml><?xml version="1.0" encoding="utf-8"?>
<p:tagLst xmlns:p="http://schemas.openxmlformats.org/presentationml/2006/main">
  <p:tag name="AS_UNIQUEID" val="3270"/>
  <p:tag name="KSO_WM_BEAUTIFY_FLAG" val="#wm#"/>
  <p:tag name="KSO_WM_SLIDE_BACKGROUND_TYPE" val="bottomTop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AS_UNIQUEID" val="3271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3.xml><?xml version="1.0" encoding="utf-8"?>
<p:tagLst xmlns:p="http://schemas.openxmlformats.org/presentationml/2006/main">
  <p:tag name="AS_UNIQUEID" val="327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4.xml><?xml version="1.0" encoding="utf-8"?>
<p:tagLst xmlns:p="http://schemas.openxmlformats.org/presentationml/2006/main">
  <p:tag name="AS_UNIQUEID" val="3273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5.xml><?xml version="1.0" encoding="utf-8"?>
<p:tagLst xmlns:p="http://schemas.openxmlformats.org/presentationml/2006/main">
  <p:tag name="AS_UNIQUEID" val="327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6.xml><?xml version="1.0" encoding="utf-8"?>
<p:tagLst xmlns:p="http://schemas.openxmlformats.org/presentationml/2006/main">
  <p:tag name="AS_UNIQUEID" val="3275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7.xml><?xml version="1.0" encoding="utf-8"?>
<p:tagLst xmlns:p="http://schemas.openxmlformats.org/presentationml/2006/main">
  <p:tag name="AS_UNIQUEID" val="3276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8.xml><?xml version="1.0" encoding="utf-8"?>
<p:tagLst xmlns:p="http://schemas.openxmlformats.org/presentationml/2006/main">
  <p:tag name="AS_UNIQUEID" val="3277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19.xml><?xml version="1.0" encoding="utf-8"?>
<p:tagLst xmlns:p="http://schemas.openxmlformats.org/presentationml/2006/main">
  <p:tag name="AS_UNIQUEID" val="3278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2"/>
  <p:tag name="KSO_WM_UNIT_INDEX" val="2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AS_UNIQUEID" val="3279"/>
</p:tagLst>
</file>

<file path=ppt/tags/tag221.xml><?xml version="1.0" encoding="utf-8"?>
<p:tagLst xmlns:p="http://schemas.openxmlformats.org/presentationml/2006/main">
  <p:tag name="AS_UNIQUEID" val="328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2"/>
  <p:tag name="KSO_WM_UNIT_INDEX" val="2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AS_UNIQUEID" val="3281"/>
  <p:tag name="KSO_WM_BEAUTIFY_FLAG" val="#wm#"/>
  <p:tag name="KSO_WM_SLIDE_BACKGROUND_TYPE" val="navigation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23.xml><?xml version="1.0" encoding="utf-8"?>
<p:tagLst xmlns:p="http://schemas.openxmlformats.org/presentationml/2006/main">
  <p:tag name="AS_UNIQUEID" val="328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4.xml><?xml version="1.0" encoding="utf-8"?>
<p:tagLst xmlns:p="http://schemas.openxmlformats.org/presentationml/2006/main">
  <p:tag name="AS_UNIQUEID" val="328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5.xml><?xml version="1.0" encoding="utf-8"?>
<p:tagLst xmlns:p="http://schemas.openxmlformats.org/presentationml/2006/main">
  <p:tag name="AS_UNIQUEID" val="328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6.xml><?xml version="1.0" encoding="utf-8"?>
<p:tagLst xmlns:p="http://schemas.openxmlformats.org/presentationml/2006/main">
  <p:tag name="AS_UNIQUEID" val="328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7.xml><?xml version="1.0" encoding="utf-8"?>
<p:tagLst xmlns:p="http://schemas.openxmlformats.org/presentationml/2006/main">
  <p:tag name="AS_UNIQUEID" val="3286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8.xml><?xml version="1.0" encoding="utf-8"?>
<p:tagLst xmlns:p="http://schemas.openxmlformats.org/presentationml/2006/main">
  <p:tag name="AS_UNIQUEID" val="3287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AS_UNIQUEID" val="3288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0.xml><?xml version="1.0" encoding="utf-8"?>
<p:tagLst xmlns:p="http://schemas.openxmlformats.org/presentationml/2006/main">
  <p:tag name="AS_UNIQUEID" val="3289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AS_UNIQUEID" val="3290"/>
</p:tagLst>
</file>

<file path=ppt/tags/tag232.xml><?xml version="1.0" encoding="utf-8"?>
<p:tagLst xmlns:p="http://schemas.openxmlformats.org/presentationml/2006/main">
  <p:tag name="AS_UNIQUEID" val="3291"/>
  <p:tag name="KSO_WM_BEAUTIFY_FLAG" val="#wm#"/>
  <p:tag name="KSO_WM_SLIDE_BACKGROUND_TYPE" val="belt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3.xml><?xml version="1.0" encoding="utf-8"?>
<p:tagLst xmlns:p="http://schemas.openxmlformats.org/presentationml/2006/main">
  <p:tag name="AS_UNIQUEID" val="3292"/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4.xml><?xml version="1.0" encoding="utf-8"?>
<p:tagLst xmlns:p="http://schemas.openxmlformats.org/presentationml/2006/main">
  <p:tag name="AS_UNIQUEID" val="3293"/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5.xml><?xml version="1.0" encoding="utf-8"?>
<p:tagLst xmlns:p="http://schemas.openxmlformats.org/presentationml/2006/main">
  <p:tag name="AS_UNIQUEID" val="3294"/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6.xml><?xml version="1.0" encoding="utf-8"?>
<p:tagLst xmlns:p="http://schemas.openxmlformats.org/presentationml/2006/main">
  <p:tag name="AS_UNIQUEID" val="3295"/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7.xml><?xml version="1.0" encoding="utf-8"?>
<p:tagLst xmlns:p="http://schemas.openxmlformats.org/presentationml/2006/main">
  <p:tag name="AS_UNIQUEID" val="3296"/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8.xml><?xml version="1.0" encoding="utf-8"?>
<p:tagLst xmlns:p="http://schemas.openxmlformats.org/presentationml/2006/main">
  <p:tag name="AS_UNIQUEID" val="3297"/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39.xml><?xml version="1.0" encoding="utf-8"?>
<p:tagLst xmlns:p="http://schemas.openxmlformats.org/presentationml/2006/main">
  <p:tag name="AS_UNIQUEID" val="3298"/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AS_UNIQUEID" val="3299"/>
</p:tagLst>
</file>

<file path=ppt/tags/tag241.xml><?xml version="1.0" encoding="utf-8"?>
<p:tagLst xmlns:p="http://schemas.openxmlformats.org/presentationml/2006/main">
  <p:tag name="AS_UNIQUEID" val="3300"/>
</p:tagLst>
</file>

<file path=ppt/tags/tag242.xml><?xml version="1.0" encoding="utf-8"?>
<p:tagLst xmlns:p="http://schemas.openxmlformats.org/presentationml/2006/main">
  <p:tag name="AS_UNIQUEID" val="3301"/>
</p:tagLst>
</file>

<file path=ppt/tags/tag243.xml><?xml version="1.0" encoding="utf-8"?>
<p:tagLst xmlns:p="http://schemas.openxmlformats.org/presentationml/2006/main">
  <p:tag name="AS_UNIQUEID" val="3302"/>
</p:tagLst>
</file>

<file path=ppt/tags/tag244.xml><?xml version="1.0" encoding="utf-8"?>
<p:tagLst xmlns:p="http://schemas.openxmlformats.org/presentationml/2006/main">
  <p:tag name="AS_UNIQUEID" val="3303"/>
</p:tagLst>
</file>

<file path=ppt/tags/tag245.xml><?xml version="1.0" encoding="utf-8"?>
<p:tagLst xmlns:p="http://schemas.openxmlformats.org/presentationml/2006/main">
  <p:tag name="AS_UNIQUEID" val="3304"/>
</p:tagLst>
</file>

<file path=ppt/tags/tag246.xml><?xml version="1.0" encoding="utf-8"?>
<p:tagLst xmlns:p="http://schemas.openxmlformats.org/presentationml/2006/main">
  <p:tag name="AS_UNIQUEID" val="3305"/>
  <p:tag name="KSO_WM_BEAUTIFY_FLAG" val="#wm#"/>
  <p:tag name="KSO_WM_TAG_VERSION" val="1.0"/>
  <p:tag name="KSO_WM_TEMPLATE_CATEGORY" val="custom"/>
  <p:tag name="KSO_WM_TEMPLATE_INDEX" val="2020025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AS_UNIQUEID" val="3306"/>
  <p:tag name="KSO_WM_BEAUTIFY_FLAG" val="#wm#"/>
  <p:tag name="KSO_WM_TAG_VERSION" val="1.0"/>
  <p:tag name="KSO_WM_TEMPLATE_CATEGORY" val="custom"/>
  <p:tag name="KSO_WM_TEMPLATE_INDEX" val="2020025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AS_UNIQUEID" val="33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AS_UNIQUEID" val="33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AS_UNIQUEID" val="33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AS_UNIQUEID" val="3310"/>
  <p:tag name="KSO_WM_BEAUTIFY_FLAG" val="#wm#"/>
  <p:tag name="KSO_WM_TAG_VERSION" val="1.0"/>
  <p:tag name="KSO_WM_TEMPLATE_CATEGORY" val="custom"/>
  <p:tag name="KSO_WM_TEMPLATE_COLOR_TYPE" val="1"/>
  <p:tag name="KSO_WM_TEMPLATE_INDEX" val="20200253"/>
  <p:tag name="KSO_WM_TEMPLATE_MASTER_THUMB_INDEX" val="12"/>
  <p:tag name="KSO_WM_TEMPLATE_MASTER_TYPE" val="1"/>
  <p:tag name="KSO_WM_TEMPLATE_SUBCATEGORY" val="0"/>
  <p:tag name="KSO_WM_TEMPLATE_THUMBS_INDEX" val="1、5、6、7、8、10、13、15"/>
  <p:tag name="KSO_WM_UNIT_SHOW_EDIT_AREA_INDICATION" val="0"/>
</p:tagLst>
</file>

<file path=ppt/tags/tag252.xml><?xml version="1.0" encoding="utf-8"?>
<p:tagLst xmlns:p="http://schemas.openxmlformats.org/presentationml/2006/main">
  <p:tag name="AS_UNIQUEID" val="3311"/>
</p:tagLst>
</file>

<file path=ppt/tags/tag253.xml><?xml version="1.0" encoding="utf-8"?>
<p:tagLst xmlns:p="http://schemas.openxmlformats.org/presentationml/2006/main">
  <p:tag name="AS_UNIQUEID" val="3312"/>
</p:tagLst>
</file>

<file path=ppt/tags/tag254.xml><?xml version="1.0" encoding="utf-8"?>
<p:tagLst xmlns:p="http://schemas.openxmlformats.org/presentationml/2006/main">
  <p:tag name="AS_UNIQUEID" val="3313"/>
</p:tagLst>
</file>

<file path=ppt/tags/tag255.xml><?xml version="1.0" encoding="utf-8"?>
<p:tagLst xmlns:p="http://schemas.openxmlformats.org/presentationml/2006/main">
  <p:tag name="AS_UNIQUEID" val="3314"/>
</p:tagLst>
</file>

<file path=ppt/tags/tag256.xml><?xml version="1.0" encoding="utf-8"?>
<p:tagLst xmlns:p="http://schemas.openxmlformats.org/presentationml/2006/main">
  <p:tag name="AS_UNIQUEID" val="3315"/>
</p:tagLst>
</file>

<file path=ppt/tags/tag257.xml><?xml version="1.0" encoding="utf-8"?>
<p:tagLst xmlns:p="http://schemas.openxmlformats.org/presentationml/2006/main">
  <p:tag name="AS_UNIQUEID" val="3316"/>
</p:tagLst>
</file>

<file path=ppt/tags/tag258.xml><?xml version="1.0" encoding="utf-8"?>
<p:tagLst xmlns:p="http://schemas.openxmlformats.org/presentationml/2006/main">
  <p:tag name="AS_UNIQUEID" val="3317"/>
</p:tagLst>
</file>

<file path=ppt/tags/tag259.xml><?xml version="1.0" encoding="utf-8"?>
<p:tagLst xmlns:p="http://schemas.openxmlformats.org/presentationml/2006/main">
  <p:tag name="AS_UNIQUEID" val="3318"/>
</p:tagLst>
</file>

<file path=ppt/tags/tag260.xml><?xml version="1.0" encoding="utf-8"?>
<p:tagLst xmlns:p="http://schemas.openxmlformats.org/presentationml/2006/main">
  <p:tag name="AS_UNIQUEID" val="3319"/>
</p:tagLst>
</file>

<file path=ppt/tags/tag261.xml><?xml version="1.0" encoding="utf-8"?>
<p:tagLst xmlns:p="http://schemas.openxmlformats.org/presentationml/2006/main">
  <p:tag name="AS_UNIQUEID" val="3320"/>
</p:tagLst>
</file>

<file path=ppt/tags/tag262.xml><?xml version="1.0" encoding="utf-8"?>
<p:tagLst xmlns:p="http://schemas.openxmlformats.org/presentationml/2006/main">
  <p:tag name="AS_UNIQUEID" val="3321"/>
</p:tagLst>
</file>

<file path=ppt/tags/tag263.xml><?xml version="1.0" encoding="utf-8"?>
<p:tagLst xmlns:p="http://schemas.openxmlformats.org/presentationml/2006/main">
  <p:tag name="AS_UNIQUEID" val="3322"/>
</p:tagLst>
</file>

<file path=ppt/tags/tag264.xml><?xml version="1.0" encoding="utf-8"?>
<p:tagLst xmlns:p="http://schemas.openxmlformats.org/presentationml/2006/main">
  <p:tag name="AS_UNIQUEID" val="3323"/>
</p:tagLst>
</file>

<file path=ppt/tags/tag265.xml><?xml version="1.0" encoding="utf-8"?>
<p:tagLst xmlns:p="http://schemas.openxmlformats.org/presentationml/2006/main">
  <p:tag name="AS_UNIQUEID" val="3324"/>
</p:tagLst>
</file>

<file path=ppt/tags/tag266.xml><?xml version="1.0" encoding="utf-8"?>
<p:tagLst xmlns:p="http://schemas.openxmlformats.org/presentationml/2006/main">
  <p:tag name="AS_UNIQUEID" val="3325"/>
</p:tagLst>
</file>

<file path=ppt/tags/tag267.xml><?xml version="1.0" encoding="utf-8"?>
<p:tagLst xmlns:p="http://schemas.openxmlformats.org/presentationml/2006/main">
  <p:tag name="AS_UNIQUEID" val="3326"/>
  <p:tag name="KSO_WM_BEAUTIFY_FLAG" val="#wm#"/>
  <p:tag name="KSO_WM_TAG_VERSION" val="1.0"/>
  <p:tag name="KSO_WM_TEMPLATE_CATEGORY" val="custom"/>
  <p:tag name="KSO_WM_TEMPLATE_INDEX" val="20200253"/>
  <p:tag name="KSO_WM_UNIT_COMPATIBLE" val="0"/>
  <p:tag name="KSO_WM_UNIT_DIAGRAM_ISNUMVISUAL" val="0"/>
  <p:tag name="KSO_WM_UNIT_DIAGRAM_ISREFERUNIT" val="0"/>
  <p:tag name="KSO_WM_UNIT_HIGHLIGHT" val="0"/>
  <p:tag name="KSO_WM_UNIT_ID" val="custom2020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5"/>
</p:tagLst>
</file>

<file path=ppt/tags/tag268.xml><?xml version="1.0" encoding="utf-8"?>
<p:tagLst xmlns:p="http://schemas.openxmlformats.org/presentationml/2006/main">
  <p:tag name="KSO_WM_BEAUTIFY_FLAG" val="#wm#"/>
  <p:tag name="KSO_WM_SLIDE_COVER_HASPICTURE" val="2"/>
  <p:tag name="KSO_WM_SLIDE_ID" val="custom2020025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0253"/>
  <p:tag name="KSO_WM_TEMPLATE_MASTER_THUMB_INDEX" val="12"/>
  <p:tag name="KSO_WM_TEMPLATE_MASTER_TYPE" val="1"/>
  <p:tag name="KSO_WM_TEMPLATE_SUBCATEGORY" val="0"/>
  <p:tag name="KSO_WM_TEMPLATE_THUMBS_INDEX" val="1、5、6、7、8、10、13、15"/>
</p:tagLst>
</file>

<file path=ppt/tags/tag269.xml><?xml version="1.0" encoding="utf-8"?>
<p:tagLst xmlns:p="http://schemas.openxmlformats.org/presentationml/2006/main">
  <p:tag name="AS_UNIQUEID" val="3327"/>
</p:tagLst>
</file>

<file path=ppt/tags/tag270.xml><?xml version="1.0" encoding="utf-8"?>
<p:tagLst xmlns:p="http://schemas.openxmlformats.org/presentationml/2006/main">
  <p:tag name="AS_UNIQUEID" val="3328"/>
</p:tagLst>
</file>

<file path=ppt/tags/tag271.xml><?xml version="1.0" encoding="utf-8"?>
<p:tagLst xmlns:p="http://schemas.openxmlformats.org/presentationml/2006/main">
  <p:tag name="AS_UNIQUEID" val="3329"/>
</p:tagLst>
</file>

<file path=ppt/tags/tag272.xml><?xml version="1.0" encoding="utf-8"?>
<p:tagLst xmlns:p="http://schemas.openxmlformats.org/presentationml/2006/main">
  <p:tag name="AS_UNIQUEID" val="3330"/>
</p:tagLst>
</file>

<file path=ppt/tags/tag273.xml><?xml version="1.0" encoding="utf-8"?>
<p:tagLst xmlns:p="http://schemas.openxmlformats.org/presentationml/2006/main">
  <p:tag name="AS_UNIQUEID" val="3331"/>
</p:tagLst>
</file>

<file path=ppt/tags/tag274.xml><?xml version="1.0" encoding="utf-8"?>
<p:tagLst xmlns:p="http://schemas.openxmlformats.org/presentationml/2006/main">
  <p:tag name="AS_UNIQUEID" val="3332"/>
  <p:tag name="KSO_WM_BEAUTIFY_FLAG" val="#wm#"/>
  <p:tag name="KSO_WM_DIAGRAM_GROUP_CODE" val="l1-1"/>
  <p:tag name="KSO_WM_TAG_VERSION" val="1.0"/>
  <p:tag name="KSO_WM_TEMPLATE_CATEGORY" val="custom"/>
  <p:tag name="KSO_WM_TEMPLATE_INDEX" val="20200253"/>
  <p:tag name="KSO_WM_UNIT_COMPATIBLE" val="0"/>
  <p:tag name="KSO_WM_UNIT_DIAGRAM_ISNUMVISUAL" val="0"/>
  <p:tag name="KSO_WM_UNIT_DIAGRAM_ISREFERUNIT" val="0"/>
  <p:tag name="KSO_WM_UNIT_HIGHLIGHT" val="0"/>
  <p:tag name="KSO_WM_UNIT_ID" val="custom20200253_2*i*4"/>
  <p:tag name="KSO_WM_UNIT_INDEX" val="4"/>
  <p:tag name="KSO_WM_UNIT_LAYERLEVEL" val="1"/>
  <p:tag name="KSO_WM_UNIT_TYPE" val="i"/>
  <p:tag name="KSO_WM_UNIT_USESOURCEFORMAT_APPLY" val="1"/>
</p:tagLst>
</file>

<file path=ppt/tags/tag275.xml><?xml version="1.0" encoding="utf-8"?>
<p:tagLst xmlns:p="http://schemas.openxmlformats.org/presentationml/2006/main">
  <p:tag name="AS_UNIQUEID" val="3333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0253_2"/>
  <p:tag name="KSO_WM_SLIDE_INDEX" val="2"/>
  <p:tag name="KSO_WM_SLIDE_ITEM_CNT" val="2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0253"/>
  <p:tag name="KSO_WM_TEMPLATE_MASTER_TYPE" val="1"/>
  <p:tag name="KSO_WM_TEMPLATE_SUBCATEGORY" val="0"/>
</p:tagLst>
</file>

<file path=ppt/tags/tag277.xml><?xml version="1.0" encoding="utf-8"?>
<p:tagLst xmlns:p="http://schemas.openxmlformats.org/presentationml/2006/main">
  <p:tag name="AS_UNIQUEID" val="3334"/>
</p:tagLst>
</file>

<file path=ppt/tags/tag278.xml><?xml version="1.0" encoding="utf-8"?>
<p:tagLst xmlns:p="http://schemas.openxmlformats.org/presentationml/2006/main">
  <p:tag name="AS_UNIQUEID" val="3335"/>
</p:tagLst>
</file>

<file path=ppt/tags/tag279.xml><?xml version="1.0" encoding="utf-8"?>
<p:tagLst xmlns:p="http://schemas.openxmlformats.org/presentationml/2006/main">
  <p:tag name="AS_UNIQUEID" val="3336"/>
</p:tagLst>
</file>

<file path=ppt/tags/tag280.xml><?xml version="1.0" encoding="utf-8"?>
<p:tagLst xmlns:p="http://schemas.openxmlformats.org/presentationml/2006/main">
  <p:tag name="AS_UNIQUEID" val="3337"/>
</p:tagLst>
</file>

<file path=ppt/tags/tag281.xml><?xml version="1.0" encoding="utf-8"?>
<p:tagLst xmlns:p="http://schemas.openxmlformats.org/presentationml/2006/main">
  <p:tag name="AS_UNIQUEID" val="3338"/>
</p:tagLst>
</file>

<file path=ppt/tags/tag282.xml><?xml version="1.0" encoding="utf-8"?>
<p:tagLst xmlns:p="http://schemas.openxmlformats.org/presentationml/2006/main">
  <p:tag name="AS_UNIQUEID" val="3339"/>
</p:tagLst>
</file>

<file path=ppt/tags/tag283.xml><?xml version="1.0" encoding="utf-8"?>
<p:tagLst xmlns:p="http://schemas.openxmlformats.org/presentationml/2006/main">
  <p:tag name="AS_UNIQUEID" val="3340"/>
</p:tagLst>
</file>

<file path=ppt/tags/tag284.xml><?xml version="1.0" encoding="utf-8"?>
<p:tagLst xmlns:p="http://schemas.openxmlformats.org/presentationml/2006/main">
  <p:tag name="AS_UNIQUEID" val="3341"/>
</p:tagLst>
</file>

<file path=ppt/tags/tag285.xml><?xml version="1.0" encoding="utf-8"?>
<p:tagLst xmlns:p="http://schemas.openxmlformats.org/presentationml/2006/main">
  <p:tag name="AS_UNIQUEID" val="3342"/>
  <p:tag name="KSO_WM_BEAUTIFY_FLAG" val="#wm#"/>
  <p:tag name="KSO_WM_DIAGRAM_GROUP_CODE" val="l1-1"/>
  <p:tag name="KSO_WM_TAG_VERSION" val="1.0"/>
  <p:tag name="KSO_WM_TEMPLATE_CATEGORY" val="custom"/>
  <p:tag name="KSO_WM_TEMPLATE_INDEX" val="20200253"/>
  <p:tag name="KSO_WM_UNIT_COMPATIBLE" val="0"/>
  <p:tag name="KSO_WM_UNIT_DIAGRAM_ISNUMVISUAL" val="0"/>
  <p:tag name="KSO_WM_UNIT_DIAGRAM_ISREFERUNIT" val="0"/>
  <p:tag name="KSO_WM_UNIT_HIGHLIGHT" val="0"/>
  <p:tag name="KSO_WM_UNIT_ID" val="custom20200253_2*i*4"/>
  <p:tag name="KSO_WM_UNIT_INDEX" val="4"/>
  <p:tag name="KSO_WM_UNIT_LAYERLEVEL" val="1"/>
  <p:tag name="KSO_WM_UNIT_TYPE" val="i"/>
  <p:tag name="KSO_WM_UNIT_USESOURCEFORMAT_APPLY" val="1"/>
</p:tagLst>
</file>

<file path=ppt/tags/tag286.xml><?xml version="1.0" encoding="utf-8"?>
<p:tagLst xmlns:p="http://schemas.openxmlformats.org/presentationml/2006/main">
  <p:tag name="AS_UNIQUEID" val="3343"/>
</p:tagLst>
</file>

<file path=ppt/tags/tag287.xml><?xml version="1.0" encoding="utf-8"?>
<p:tagLst xmlns:p="http://schemas.openxmlformats.org/presentationml/2006/main">
  <p:tag name="AS_UNIQUEID" val="3344"/>
</p:tagLst>
</file>

<file path=ppt/tags/tag288.xml><?xml version="1.0" encoding="utf-8"?>
<p:tagLst xmlns:p="http://schemas.openxmlformats.org/presentationml/2006/main">
  <p:tag name="AS_UNIQUEID" val="3345"/>
</p:tagLst>
</file>

<file path=ppt/tags/tag289.xml><?xml version="1.0" encoding="utf-8"?>
<p:tagLst xmlns:p="http://schemas.openxmlformats.org/presentationml/2006/main">
  <p:tag name="AS_UNIQUEID" val="3346"/>
</p:tagLst>
</file>

<file path=ppt/tags/tag290.xml><?xml version="1.0" encoding="utf-8"?>
<p:tagLst xmlns:p="http://schemas.openxmlformats.org/presentationml/2006/main">
  <p:tag name="AS_UNIQUEID" val="3347"/>
</p:tagLst>
</file>

<file path=ppt/tags/tag291.xml><?xml version="1.0" encoding="utf-8"?>
<p:tagLst xmlns:p="http://schemas.openxmlformats.org/presentationml/2006/main">
  <p:tag name="AS_UNIQUEID" val="3348"/>
</p:tagLst>
</file>

<file path=ppt/tags/tag292.xml><?xml version="1.0" encoding="utf-8"?>
<p:tagLst xmlns:p="http://schemas.openxmlformats.org/presentationml/2006/main">
  <p:tag name="AS_UNIQUEID" val="3349"/>
</p:tagLst>
</file>

<file path=ppt/tags/tag293.xml><?xml version="1.0" encoding="utf-8"?>
<p:tagLst xmlns:p="http://schemas.openxmlformats.org/presentationml/2006/main">
  <p:tag name="AS_UNIQUEID" val="3350"/>
</p:tagLst>
</file>

<file path=ppt/tags/tag294.xml><?xml version="1.0" encoding="utf-8"?>
<p:tagLst xmlns:p="http://schemas.openxmlformats.org/presentationml/2006/main">
  <p:tag name="AS_UNIQUEID" val="3351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0253_2"/>
  <p:tag name="KSO_WM_SLIDE_INDEX" val="2"/>
  <p:tag name="KSO_WM_SLIDE_ITEM_CNT" val="2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025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AS_UNIQUEID" val="3352"/>
</p:tagLst>
</file>

<file path=ppt/tags/tag297.xml><?xml version="1.0" encoding="utf-8"?>
<p:tagLst xmlns:p="http://schemas.openxmlformats.org/presentationml/2006/main">
  <p:tag name="AS_UNIQUEID" val="3353"/>
</p:tagLst>
</file>

<file path=ppt/tags/tag298.xml><?xml version="1.0" encoding="utf-8"?>
<p:tagLst xmlns:p="http://schemas.openxmlformats.org/presentationml/2006/main">
  <p:tag name="AS_UNIQUEID" val="3354"/>
</p:tagLst>
</file>

<file path=ppt/tags/tag299.xml><?xml version="1.0" encoding="utf-8"?>
<p:tagLst xmlns:p="http://schemas.openxmlformats.org/presentationml/2006/main">
  <p:tag name="AS_UNIQUEID" val="3355"/>
</p:tagLst>
</file>

<file path=ppt/tags/tag300.xml><?xml version="1.0" encoding="utf-8"?>
<p:tagLst xmlns:p="http://schemas.openxmlformats.org/presentationml/2006/main">
  <p:tag name="AS_UNIQUEID" val="3356"/>
</p:tagLst>
</file>

<file path=ppt/tags/tag301.xml><?xml version="1.0" encoding="utf-8"?>
<p:tagLst xmlns:p="http://schemas.openxmlformats.org/presentationml/2006/main">
  <p:tag name="AS_UNIQUEID" val="3357"/>
  <p:tag name="KSO_WM_BEAUTIFY_FLAG" val="#wm#"/>
  <p:tag name="KSO_WM_DIAGRAM_GROUP_CODE" val="l1-1"/>
  <p:tag name="KSO_WM_TAG_VERSION" val="1.0"/>
  <p:tag name="KSO_WM_TEMPLATE_CATEGORY" val="custom"/>
  <p:tag name="KSO_WM_TEMPLATE_INDEX" val="20200253"/>
  <p:tag name="KSO_WM_UNIT_COMPATIBLE" val="0"/>
  <p:tag name="KSO_WM_UNIT_DIAGRAM_ISNUMVISUAL" val="0"/>
  <p:tag name="KSO_WM_UNIT_DIAGRAM_ISREFERUNIT" val="0"/>
  <p:tag name="KSO_WM_UNIT_HIGHLIGHT" val="0"/>
  <p:tag name="KSO_WM_UNIT_ID" val="custom20200253_2*i*4"/>
  <p:tag name="KSO_WM_UNIT_INDEX" val="4"/>
  <p:tag name="KSO_WM_UNIT_LAYERLEVEL" val="1"/>
  <p:tag name="KSO_WM_UNIT_TYPE" val="i"/>
  <p:tag name="KSO_WM_UNIT_USESOURCEFORMAT_APPLY" val="1"/>
</p:tagLst>
</file>

<file path=ppt/tags/tag302.xml><?xml version="1.0" encoding="utf-8"?>
<p:tagLst xmlns:p="http://schemas.openxmlformats.org/presentationml/2006/main">
  <p:tag name="AS_UNIQUEID" val="3358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0253_2"/>
  <p:tag name="KSO_WM_SLIDE_INDEX" val="2"/>
  <p:tag name="KSO_WM_SLIDE_ITEM_CNT" val="2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0253"/>
  <p:tag name="KSO_WM_TEMPLATE_MASTER_TYPE" val="1"/>
  <p:tag name="KSO_WM_TEMPLATE_SUBCATEGORY" val="0"/>
</p:tagLst>
</file>

<file path=ppt/tags/tag304.xml><?xml version="1.0" encoding="utf-8"?>
<p:tagLst xmlns:p="http://schemas.openxmlformats.org/presentationml/2006/main">
  <p:tag name="AS_UNIQUEID" val="3359"/>
</p:tagLst>
</file>

<file path=ppt/tags/tag305.xml><?xml version="1.0" encoding="utf-8"?>
<p:tagLst xmlns:p="http://schemas.openxmlformats.org/presentationml/2006/main">
  <p:tag name="AS_UNIQUEID" val="3360"/>
</p:tagLst>
</file>

<file path=ppt/tags/tag306.xml><?xml version="1.0" encoding="utf-8"?>
<p:tagLst xmlns:p="http://schemas.openxmlformats.org/presentationml/2006/main">
  <p:tag name="AS_UNIQUEID" val="3361"/>
</p:tagLst>
</file>

<file path=ppt/tags/tag307.xml><?xml version="1.0" encoding="utf-8"?>
<p:tagLst xmlns:p="http://schemas.openxmlformats.org/presentationml/2006/main">
  <p:tag name="AS_UNIQUEID" val="3362"/>
</p:tagLst>
</file>

<file path=ppt/tags/tag308.xml><?xml version="1.0" encoding="utf-8"?>
<p:tagLst xmlns:p="http://schemas.openxmlformats.org/presentationml/2006/main">
  <p:tag name="AS_UNIQUEID" val="3363"/>
</p:tagLst>
</file>

<file path=ppt/tags/tag309.xml><?xml version="1.0" encoding="utf-8"?>
<p:tagLst xmlns:p="http://schemas.openxmlformats.org/presentationml/2006/main">
  <p:tag name="AS_UNIQUEID" val="3364"/>
</p:tagLst>
</file>

<file path=ppt/tags/tag310.xml><?xml version="1.0" encoding="utf-8"?>
<p:tagLst xmlns:p="http://schemas.openxmlformats.org/presentationml/2006/main">
  <p:tag name="AS_UNIQUEID" val="3365"/>
</p:tagLst>
</file>

<file path=ppt/tags/tag311.xml><?xml version="1.0" encoding="utf-8"?>
<p:tagLst xmlns:p="http://schemas.openxmlformats.org/presentationml/2006/main">
  <p:tag name="AS_UNIQUEID" val="3366"/>
</p:tagLst>
</file>

<file path=ppt/tags/tag312.xml><?xml version="1.0" encoding="utf-8"?>
<p:tagLst xmlns:p="http://schemas.openxmlformats.org/presentationml/2006/main">
  <p:tag name="AS_UNIQUEID" val="3367"/>
</p:tagLst>
</file>

<file path=ppt/tags/tag313.xml><?xml version="1.0" encoding="utf-8"?>
<p:tagLst xmlns:p="http://schemas.openxmlformats.org/presentationml/2006/main">
  <p:tag name="AS_UNIQUEID" val="3368"/>
</p:tagLst>
</file>

<file path=ppt/tags/tag314.xml><?xml version="1.0" encoding="utf-8"?>
<p:tagLst xmlns:p="http://schemas.openxmlformats.org/presentationml/2006/main">
  <p:tag name="AS_UNIQUEID" val="3369"/>
</p:tagLst>
</file>

<file path=ppt/tags/tag315.xml><?xml version="1.0" encoding="utf-8"?>
<p:tagLst xmlns:p="http://schemas.openxmlformats.org/presentationml/2006/main">
  <p:tag name="AS_UNIQUEID" val="3370"/>
</p:tagLst>
</file>

<file path=ppt/tags/tag316.xml><?xml version="1.0" encoding="utf-8"?>
<p:tagLst xmlns:p="http://schemas.openxmlformats.org/presentationml/2006/main">
  <p:tag name="AS_UNIQUEID" val="3371"/>
</p:tagLst>
</file>

<file path=ppt/tags/tag317.xml><?xml version="1.0" encoding="utf-8"?>
<p:tagLst xmlns:p="http://schemas.openxmlformats.org/presentationml/2006/main">
  <p:tag name="AS_UNIQUEID" val="3372"/>
</p:tagLst>
</file>

<file path=ppt/tags/tag318.xml><?xml version="1.0" encoding="utf-8"?>
<p:tagLst xmlns:p="http://schemas.openxmlformats.org/presentationml/2006/main">
  <p:tag name="AS_UNIQUEID" val="3373"/>
</p:tagLst>
</file>

<file path=ppt/tags/tag319.xml><?xml version="1.0" encoding="utf-8"?>
<p:tagLst xmlns:p="http://schemas.openxmlformats.org/presentationml/2006/main">
  <p:tag name="AS_UNIQUEID" val="3374"/>
</p:tagLst>
</file>

<file path=ppt/tags/tag320.xml><?xml version="1.0" encoding="utf-8"?>
<p:tagLst xmlns:p="http://schemas.openxmlformats.org/presentationml/2006/main">
  <p:tag name="AS_UNIQUEID" val="3375"/>
</p:tagLst>
</file>

<file path=ppt/tags/tag321.xml><?xml version="1.0" encoding="utf-8"?>
<p:tagLst xmlns:p="http://schemas.openxmlformats.org/presentationml/2006/main">
  <p:tag name="AS_UNIQUEID" val="3376"/>
</p:tagLst>
</file>

<file path=ppt/tags/tag322.xml><?xml version="1.0" encoding="utf-8"?>
<p:tagLst xmlns:p="http://schemas.openxmlformats.org/presentationml/2006/main">
  <p:tag name="AS_UNIQUEID" val="3377"/>
</p:tagLst>
</file>

<file path=ppt/tags/tag323.xml><?xml version="1.0" encoding="utf-8"?>
<p:tagLst xmlns:p="http://schemas.openxmlformats.org/presentationml/2006/main">
  <p:tag name="AS_UNIQUEID" val="3378"/>
</p:tagLst>
</file>

<file path=ppt/tags/tag324.xml><?xml version="1.0" encoding="utf-8"?>
<p:tagLst xmlns:p="http://schemas.openxmlformats.org/presentationml/2006/main">
  <p:tag name="AS_UNIQUEID" val="3379"/>
</p:tagLst>
</file>

<file path=ppt/tags/tag325.xml><?xml version="1.0" encoding="utf-8"?>
<p:tagLst xmlns:p="http://schemas.openxmlformats.org/presentationml/2006/main">
  <p:tag name="AS_UNIQUEID" val="3380"/>
</p:tagLst>
</file>

<file path=ppt/tags/tag326.xml><?xml version="1.0" encoding="utf-8"?>
<p:tagLst xmlns:p="http://schemas.openxmlformats.org/presentationml/2006/main">
  <p:tag name="AS_UNIQUEID" val="3381"/>
  <p:tag name="KSO_WM_BEAUTIFY_FLAG" val="#wm#"/>
  <p:tag name="KSO_WM_DIAGRAM_GROUP_CODE" val="l1-1"/>
  <p:tag name="KSO_WM_TAG_VERSION" val="1.0"/>
  <p:tag name="KSO_WM_TEMPLATE_CATEGORY" val="custom"/>
  <p:tag name="KSO_WM_TEMPLATE_INDEX" val="20200253"/>
  <p:tag name="KSO_WM_UNIT_COMPATIBLE" val="0"/>
  <p:tag name="KSO_WM_UNIT_DIAGRAM_ISNUMVISUAL" val="0"/>
  <p:tag name="KSO_WM_UNIT_DIAGRAM_ISREFERUNIT" val="0"/>
  <p:tag name="KSO_WM_UNIT_HIGHLIGHT" val="0"/>
  <p:tag name="KSO_WM_UNIT_ID" val="custom20200253_2*i*4"/>
  <p:tag name="KSO_WM_UNIT_INDEX" val="4"/>
  <p:tag name="KSO_WM_UNIT_LAYERLEVEL" val="1"/>
  <p:tag name="KSO_WM_UNIT_TYPE" val="i"/>
  <p:tag name="KSO_WM_UNIT_USESOURCEFORMAT_APPLY" val="1"/>
</p:tagLst>
</file>

<file path=ppt/tags/tag327.xml><?xml version="1.0" encoding="utf-8"?>
<p:tagLst xmlns:p="http://schemas.openxmlformats.org/presentationml/2006/main">
  <p:tag name="AS_UNIQUEID" val="3382"/>
</p:tagLst>
</file>

<file path=ppt/tags/tag328.xml><?xml version="1.0" encoding="utf-8"?>
<p:tagLst xmlns:p="http://schemas.openxmlformats.org/presentationml/2006/main">
  <p:tag name="AS_UNIQUEID" val="3383"/>
</p:tagLst>
</file>

<file path=ppt/tags/tag329.xml><?xml version="1.0" encoding="utf-8"?>
<p:tagLst xmlns:p="http://schemas.openxmlformats.org/presentationml/2006/main">
  <p:tag name="AS_UNIQUEID" val="3557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0253_2"/>
  <p:tag name="KSO_WM_SLIDE_INDEX" val="2"/>
  <p:tag name="KSO_WM_SLIDE_ITEM_CNT" val="2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0253"/>
  <p:tag name="KSO_WM_TEMPLATE_MASTER_TYPE" val="1"/>
  <p:tag name="KSO_WM_TEMPLATE_SUBCATEGORY" val="0"/>
</p:tagLst>
</file>

<file path=ppt/tags/tag331.xml><?xml version="1.0" encoding="utf-8"?>
<p:tagLst xmlns:p="http://schemas.openxmlformats.org/presentationml/2006/main">
  <p:tag name="AS_UNIQUEID" val="3384"/>
</p:tagLst>
</file>

<file path=ppt/tags/tag332.xml><?xml version="1.0" encoding="utf-8"?>
<p:tagLst xmlns:p="http://schemas.openxmlformats.org/presentationml/2006/main">
  <p:tag name="AS_UNIQUEID" val="3385"/>
</p:tagLst>
</file>

<file path=ppt/tags/tag333.xml><?xml version="1.0" encoding="utf-8"?>
<p:tagLst xmlns:p="http://schemas.openxmlformats.org/presentationml/2006/main">
  <p:tag name="AS_UNIQUEID" val="3386"/>
</p:tagLst>
</file>

<file path=ppt/tags/tag334.xml><?xml version="1.0" encoding="utf-8"?>
<p:tagLst xmlns:p="http://schemas.openxmlformats.org/presentationml/2006/main">
  <p:tag name="AS_UNIQUEID" val="3387"/>
</p:tagLst>
</file>

<file path=ppt/tags/tag335.xml><?xml version="1.0" encoding="utf-8"?>
<p:tagLst xmlns:p="http://schemas.openxmlformats.org/presentationml/2006/main">
  <p:tag name="AS_UNIQUEID" val="3388"/>
</p:tagLst>
</file>

<file path=ppt/tags/tag336.xml><?xml version="1.0" encoding="utf-8"?>
<p:tagLst xmlns:p="http://schemas.openxmlformats.org/presentationml/2006/main">
  <p:tag name="AS_UNIQUEID" val="3389"/>
</p:tagLst>
</file>

<file path=ppt/tags/tag337.xml><?xml version="1.0" encoding="utf-8"?>
<p:tagLst xmlns:p="http://schemas.openxmlformats.org/presentationml/2006/main">
  <p:tag name="AS_UNIQUEID" val="3390"/>
</p:tagLst>
</file>

<file path=ppt/tags/tag338.xml><?xml version="1.0" encoding="utf-8"?>
<p:tagLst xmlns:p="http://schemas.openxmlformats.org/presentationml/2006/main">
  <p:tag name="AS_UNIQUEID" val="3391"/>
</p:tagLst>
</file>

<file path=ppt/tags/tag339.xml><?xml version="1.0" encoding="utf-8"?>
<p:tagLst xmlns:p="http://schemas.openxmlformats.org/presentationml/2006/main">
  <p:tag name="AS_UNIQUEID" val="3392"/>
</p:tagLst>
</file>

<file path=ppt/tags/tag340.xml><?xml version="1.0" encoding="utf-8"?>
<p:tagLst xmlns:p="http://schemas.openxmlformats.org/presentationml/2006/main">
  <p:tag name="AS_UNIQUEID" val="3393"/>
</p:tagLst>
</file>

<file path=ppt/tags/tag341.xml><?xml version="1.0" encoding="utf-8"?>
<p:tagLst xmlns:p="http://schemas.openxmlformats.org/presentationml/2006/main">
  <p:tag name="AS_UNIQUEID" val="3394"/>
</p:tagLst>
</file>

<file path=ppt/tags/tag342.xml><?xml version="1.0" encoding="utf-8"?>
<p:tagLst xmlns:p="http://schemas.openxmlformats.org/presentationml/2006/main">
  <p:tag name="AS_UNIQUEID" val="3395"/>
</p:tagLst>
</file>

<file path=ppt/tags/tag343.xml><?xml version="1.0" encoding="utf-8"?>
<p:tagLst xmlns:p="http://schemas.openxmlformats.org/presentationml/2006/main">
  <p:tag name="AS_UNIQUEID" val="3396"/>
</p:tagLst>
</file>

<file path=ppt/tags/tag344.xml><?xml version="1.0" encoding="utf-8"?>
<p:tagLst xmlns:p="http://schemas.openxmlformats.org/presentationml/2006/main">
  <p:tag name="AS_UNIQUEID" val="3397"/>
</p:tagLst>
</file>

<file path=ppt/tags/tag345.xml><?xml version="1.0" encoding="utf-8"?>
<p:tagLst xmlns:p="http://schemas.openxmlformats.org/presentationml/2006/main">
  <p:tag name="AS_UNIQUEID" val="3398"/>
</p:tagLst>
</file>

<file path=ppt/tags/tag346.xml><?xml version="1.0" encoding="utf-8"?>
<p:tagLst xmlns:p="http://schemas.openxmlformats.org/presentationml/2006/main">
  <p:tag name="AS_UNIQUEID" val="3399"/>
</p:tagLst>
</file>

<file path=ppt/tags/tag347.xml><?xml version="1.0" encoding="utf-8"?>
<p:tagLst xmlns:p="http://schemas.openxmlformats.org/presentationml/2006/main">
  <p:tag name="AS_UNIQUEID" val="3400"/>
</p:tagLst>
</file>

<file path=ppt/tags/tag348.xml><?xml version="1.0" encoding="utf-8"?>
<p:tagLst xmlns:p="http://schemas.openxmlformats.org/presentationml/2006/main">
  <p:tag name="AS_UNIQUEID" val="3401"/>
</p:tagLst>
</file>

<file path=ppt/tags/tag349.xml><?xml version="1.0" encoding="utf-8"?>
<p:tagLst xmlns:p="http://schemas.openxmlformats.org/presentationml/2006/main">
  <p:tag name="AS_UNIQUEID" val="3402"/>
</p:tagLst>
</file>

<file path=ppt/tags/tag350.xml><?xml version="1.0" encoding="utf-8"?>
<p:tagLst xmlns:p="http://schemas.openxmlformats.org/presentationml/2006/main">
  <p:tag name="AS_UNIQUEID" val="3403"/>
</p:tagLst>
</file>

<file path=ppt/tags/tag351.xml><?xml version="1.0" encoding="utf-8"?>
<p:tagLst xmlns:p="http://schemas.openxmlformats.org/presentationml/2006/main">
  <p:tag name="AS_UNIQUEID" val="3404"/>
</p:tagLst>
</file>

<file path=ppt/tags/tag352.xml><?xml version="1.0" encoding="utf-8"?>
<p:tagLst xmlns:p="http://schemas.openxmlformats.org/presentationml/2006/main">
  <p:tag name="AS_UNIQUEID" val="3405"/>
</p:tagLst>
</file>

<file path=ppt/tags/tag353.xml><?xml version="1.0" encoding="utf-8"?>
<p:tagLst xmlns:p="http://schemas.openxmlformats.org/presentationml/2006/main">
  <p:tag name="AS_UNIQUEID" val="3406"/>
</p:tagLst>
</file>

<file path=ppt/tags/tag354.xml><?xml version="1.0" encoding="utf-8"?>
<p:tagLst xmlns:p="http://schemas.openxmlformats.org/presentationml/2006/main">
  <p:tag name="AS_UNIQUEID" val="3407"/>
</p:tagLst>
</file>

<file path=ppt/tags/tag355.xml><?xml version="1.0" encoding="utf-8"?>
<p:tagLst xmlns:p="http://schemas.openxmlformats.org/presentationml/2006/main">
  <p:tag name="AS_UNIQUEID" val="3408"/>
</p:tagLst>
</file>

<file path=ppt/tags/tag356.xml><?xml version="1.0" encoding="utf-8"?>
<p:tagLst xmlns:p="http://schemas.openxmlformats.org/presentationml/2006/main">
  <p:tag name="AS_UNIQUEID" val="3409"/>
</p:tagLst>
</file>

<file path=ppt/tags/tag357.xml><?xml version="1.0" encoding="utf-8"?>
<p:tagLst xmlns:p="http://schemas.openxmlformats.org/presentationml/2006/main">
  <p:tag name="AS_UNIQUEID" val="3410"/>
</p:tagLst>
</file>

<file path=ppt/tags/tag358.xml><?xml version="1.0" encoding="utf-8"?>
<p:tagLst xmlns:p="http://schemas.openxmlformats.org/presentationml/2006/main">
  <p:tag name="AS_UNIQUEID" val="3411"/>
</p:tagLst>
</file>

<file path=ppt/tags/tag359.xml><?xml version="1.0" encoding="utf-8"?>
<p:tagLst xmlns:p="http://schemas.openxmlformats.org/presentationml/2006/main">
  <p:tag name="AS_UNIQUEID" val="3412"/>
</p:tagLst>
</file>

<file path=ppt/tags/tag360.xml><?xml version="1.0" encoding="utf-8"?>
<p:tagLst xmlns:p="http://schemas.openxmlformats.org/presentationml/2006/main">
  <p:tag name="AS_UNIQUEID" val="3413"/>
</p:tagLst>
</file>

<file path=ppt/tags/tag361.xml><?xml version="1.0" encoding="utf-8"?>
<p:tagLst xmlns:p="http://schemas.openxmlformats.org/presentationml/2006/main">
  <p:tag name="AS_UNIQUEID" val="3414"/>
</p:tagLst>
</file>

<file path=ppt/tags/tag362.xml><?xml version="1.0" encoding="utf-8"?>
<p:tagLst xmlns:p="http://schemas.openxmlformats.org/presentationml/2006/main">
  <p:tag name="AS_UNIQUEID" val="3415"/>
</p:tagLst>
</file>

<file path=ppt/tags/tag363.xml><?xml version="1.0" encoding="utf-8"?>
<p:tagLst xmlns:p="http://schemas.openxmlformats.org/presentationml/2006/main">
  <p:tag name="AS_UNIQUEID" val="3416"/>
</p:tagLst>
</file>

<file path=ppt/tags/tag364.xml><?xml version="1.0" encoding="utf-8"?>
<p:tagLst xmlns:p="http://schemas.openxmlformats.org/presentationml/2006/main">
  <p:tag name="AS_UNIQUEID" val="3417"/>
</p:tagLst>
</file>

<file path=ppt/tags/tag365.xml><?xml version="1.0" encoding="utf-8"?>
<p:tagLst xmlns:p="http://schemas.openxmlformats.org/presentationml/2006/main">
  <p:tag name="AS_UNIQUEID" val="3418"/>
</p:tagLst>
</file>

<file path=ppt/tags/tag366.xml><?xml version="1.0" encoding="utf-8"?>
<p:tagLst xmlns:p="http://schemas.openxmlformats.org/presentationml/2006/main">
  <p:tag name="AS_UNIQUEID" val="3419"/>
</p:tagLst>
</file>

<file path=ppt/tags/tag367.xml><?xml version="1.0" encoding="utf-8"?>
<p:tagLst xmlns:p="http://schemas.openxmlformats.org/presentationml/2006/main">
  <p:tag name="AS_UNIQUEID" val="3420"/>
</p:tagLst>
</file>

<file path=ppt/tags/tag368.xml><?xml version="1.0" encoding="utf-8"?>
<p:tagLst xmlns:p="http://schemas.openxmlformats.org/presentationml/2006/main">
  <p:tag name="AS_UNIQUEID" val="3421"/>
</p:tagLst>
</file>

<file path=ppt/tags/tag369.xml><?xml version="1.0" encoding="utf-8"?>
<p:tagLst xmlns:p="http://schemas.openxmlformats.org/presentationml/2006/main">
  <p:tag name="AS_UNIQUEID" val="3422"/>
</p:tagLst>
</file>

<file path=ppt/tags/tag370.xml><?xml version="1.0" encoding="utf-8"?>
<p:tagLst xmlns:p="http://schemas.openxmlformats.org/presentationml/2006/main">
  <p:tag name="AS_UNIQUEID" val="3423"/>
</p:tagLst>
</file>

<file path=ppt/tags/tag371.xml><?xml version="1.0" encoding="utf-8"?>
<p:tagLst xmlns:p="http://schemas.openxmlformats.org/presentationml/2006/main">
  <p:tag name="AS_UNIQUEID" val="3424"/>
</p:tagLst>
</file>

<file path=ppt/tags/tag372.xml><?xml version="1.0" encoding="utf-8"?>
<p:tagLst xmlns:p="http://schemas.openxmlformats.org/presentationml/2006/main">
  <p:tag name="AS_UNIQUEID" val="3425"/>
  <p:tag name="KSO_WM_BEAUTIFY_FLAG" val=""/>
</p:tagLst>
</file>

<file path=ppt/tags/tag373.xml><?xml version="1.0" encoding="utf-8"?>
<p:tagLst xmlns:p="http://schemas.openxmlformats.org/presentationml/2006/main">
  <p:tag name="AS_UNIQUEID" val="3426"/>
</p:tagLst>
</file>

<file path=ppt/tags/tag374.xml><?xml version="1.0" encoding="utf-8"?>
<p:tagLst xmlns:p="http://schemas.openxmlformats.org/presentationml/2006/main">
  <p:tag name="AS_UNIQUEID" val="3427"/>
</p:tagLst>
</file>

<file path=ppt/tags/tag375.xml><?xml version="1.0" encoding="utf-8"?>
<p:tagLst xmlns:p="http://schemas.openxmlformats.org/presentationml/2006/main">
  <p:tag name="AS_UNIQUEID" val="3428"/>
</p:tagLst>
</file>

<file path=ppt/tags/tag376.xml><?xml version="1.0" encoding="utf-8"?>
<p:tagLst xmlns:p="http://schemas.openxmlformats.org/presentationml/2006/main">
  <p:tag name="AS_UNIQUEID" val="3429"/>
</p:tagLst>
</file>

<file path=ppt/tags/tag377.xml><?xml version="1.0" encoding="utf-8"?>
<p:tagLst xmlns:p="http://schemas.openxmlformats.org/presentationml/2006/main">
  <p:tag name="AS_UNIQUEID" val="3430"/>
</p:tagLst>
</file>

<file path=ppt/tags/tag378.xml><?xml version="1.0" encoding="utf-8"?>
<p:tagLst xmlns:p="http://schemas.openxmlformats.org/presentationml/2006/main">
  <p:tag name="AS_UNIQUEID" val="3431"/>
  <p:tag name="KSO_WM_BEAUTIFY_FLAG" val="#wm#"/>
  <p:tag name="KSO_WM_DIAGRAM_GROUP_CODE" val="l1-1"/>
  <p:tag name="KSO_WM_TAG_VERSION" val="1.0"/>
  <p:tag name="KSO_WM_TEMPLATE_CATEGORY" val="custom"/>
  <p:tag name="KSO_WM_TEMPLATE_INDEX" val="20200253"/>
  <p:tag name="KSO_WM_UNIT_COMPATIBLE" val="0"/>
  <p:tag name="KSO_WM_UNIT_DIAGRAM_ISNUMVISUAL" val="0"/>
  <p:tag name="KSO_WM_UNIT_DIAGRAM_ISREFERUNIT" val="0"/>
  <p:tag name="KSO_WM_UNIT_HIGHLIGHT" val="0"/>
  <p:tag name="KSO_WM_UNIT_ID" val="custom20200253_2*i*4"/>
  <p:tag name="KSO_WM_UNIT_INDEX" val="4"/>
  <p:tag name="KSO_WM_UNIT_LAYERLEVEL" val="1"/>
  <p:tag name="KSO_WM_UNIT_TYPE" val="i"/>
  <p:tag name="KSO_WM_UNIT_USESOURCEFORMAT_APPLY" val="1"/>
</p:tagLst>
</file>

<file path=ppt/tags/tag379.xml><?xml version="1.0" encoding="utf-8"?>
<p:tagLst xmlns:p="http://schemas.openxmlformats.org/presentationml/2006/main">
  <p:tag name="AS_UNIQUEID" val="3432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0253_2"/>
  <p:tag name="KSO_WM_SLIDE_INDEX" val="2"/>
  <p:tag name="KSO_WM_SLIDE_ITEM_CNT" val="2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0253"/>
  <p:tag name="KSO_WM_TEMPLATE_MASTER_TYPE" val="1"/>
  <p:tag name="KSO_WM_TEMPLATE_SUBCATEGORY" val="0"/>
</p:tagLst>
</file>

<file path=ppt/tags/tag381.xml><?xml version="1.0" encoding="utf-8"?>
<p:tagLst xmlns:p="http://schemas.openxmlformats.org/presentationml/2006/main">
  <p:tag name="AS_UNIQUEID" val="3433"/>
</p:tagLst>
</file>

<file path=ppt/tags/tag382.xml><?xml version="1.0" encoding="utf-8"?>
<p:tagLst xmlns:p="http://schemas.openxmlformats.org/presentationml/2006/main">
  <p:tag name="AS_UNIQUEID" val="3434"/>
</p:tagLst>
</file>

<file path=ppt/tags/tag383.xml><?xml version="1.0" encoding="utf-8"?>
<p:tagLst xmlns:p="http://schemas.openxmlformats.org/presentationml/2006/main">
  <p:tag name="AS_UNIQUEID" val="3435"/>
</p:tagLst>
</file>

<file path=ppt/tags/tag384.xml><?xml version="1.0" encoding="utf-8"?>
<p:tagLst xmlns:p="http://schemas.openxmlformats.org/presentationml/2006/main">
  <p:tag name="AS_UNIQUEID" val="3436"/>
</p:tagLst>
</file>

<file path=ppt/tags/tag385.xml><?xml version="1.0" encoding="utf-8"?>
<p:tagLst xmlns:p="http://schemas.openxmlformats.org/presentationml/2006/main">
  <p:tag name="AS_UNIQUEID" val="3437"/>
</p:tagLst>
</file>

<file path=ppt/tags/tag386.xml><?xml version="1.0" encoding="utf-8"?>
<p:tagLst xmlns:p="http://schemas.openxmlformats.org/presentationml/2006/main">
  <p:tag name="AS_UNIQUEID" val="3438"/>
</p:tagLst>
</file>

<file path=ppt/tags/tag387.xml><?xml version="1.0" encoding="utf-8"?>
<p:tagLst xmlns:p="http://schemas.openxmlformats.org/presentationml/2006/main">
  <p:tag name="AS_UNIQUEID" val="3439"/>
  <p:tag name="KSO_WM_BEAUTIFY_FLAG" val=""/>
</p:tagLst>
</file>

<file path=ppt/tags/tag388.xml><?xml version="1.0" encoding="utf-8"?>
<p:tagLst xmlns:p="http://schemas.openxmlformats.org/presentationml/2006/main">
  <p:tag name="AS_UNIQUEID" val="3440"/>
</p:tagLst>
</file>

<file path=ppt/tags/tag389.xml><?xml version="1.0" encoding="utf-8"?>
<p:tagLst xmlns:p="http://schemas.openxmlformats.org/presentationml/2006/main">
  <p:tag name="AS_UNIQUEID" val="3441"/>
</p:tagLst>
</file>

<file path=ppt/tags/tag390.xml><?xml version="1.0" encoding="utf-8"?>
<p:tagLst xmlns:p="http://schemas.openxmlformats.org/presentationml/2006/main">
  <p:tag name="AS_UNIQUEID" val="3442"/>
</p:tagLst>
</file>

<file path=ppt/tags/tag391.xml><?xml version="1.0" encoding="utf-8"?>
<p:tagLst xmlns:p="http://schemas.openxmlformats.org/presentationml/2006/main">
  <p:tag name="AS_UNIQUEID" val="3443"/>
</p:tagLst>
</file>

<file path=ppt/tags/tag392.xml><?xml version="1.0" encoding="utf-8"?>
<p:tagLst xmlns:p="http://schemas.openxmlformats.org/presentationml/2006/main">
  <p:tag name="AS_UNIQUEID" val="3444"/>
</p:tagLst>
</file>

<file path=ppt/tags/tag393.xml><?xml version="1.0" encoding="utf-8"?>
<p:tagLst xmlns:p="http://schemas.openxmlformats.org/presentationml/2006/main">
  <p:tag name="AS_UNIQUEID" val="3445"/>
  <p:tag name="KSO_WM_BEAUTIFY_FLAG" val="#wm#"/>
  <p:tag name="KSO_WM_DIAGRAM_GROUP_CODE" val="l1-1"/>
  <p:tag name="KSO_WM_TAG_VERSION" val="1.0"/>
  <p:tag name="KSO_WM_TEMPLATE_CATEGORY" val="custom"/>
  <p:tag name="KSO_WM_TEMPLATE_INDEX" val="20200253"/>
  <p:tag name="KSO_WM_UNIT_COMPATIBLE" val="0"/>
  <p:tag name="KSO_WM_UNIT_DIAGRAM_ISNUMVISUAL" val="0"/>
  <p:tag name="KSO_WM_UNIT_DIAGRAM_ISREFERUNIT" val="0"/>
  <p:tag name="KSO_WM_UNIT_HIGHLIGHT" val="0"/>
  <p:tag name="KSO_WM_UNIT_ID" val="custom20200253_2*i*4"/>
  <p:tag name="KSO_WM_UNIT_INDEX" val="4"/>
  <p:tag name="KSO_WM_UNIT_LAYERLEVEL" val="1"/>
  <p:tag name="KSO_WM_UNIT_TYPE" val="i"/>
  <p:tag name="KSO_WM_UNIT_USESOURCEFORMAT_APPLY" val="1"/>
</p:tagLst>
</file>

<file path=ppt/tags/tag394.xml><?xml version="1.0" encoding="utf-8"?>
<p:tagLst xmlns:p="http://schemas.openxmlformats.org/presentationml/2006/main">
  <p:tag name="AS_UNIQUEID" val="3446"/>
  <p:tag name="KSO_WM_BEAUTIFY_FLAG" val="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0253_2"/>
  <p:tag name="KSO_WM_SLIDE_INDEX" val="2"/>
  <p:tag name="KSO_WM_SLIDE_ITEM_CNT" val="2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0253"/>
  <p:tag name="KSO_WM_TEMPLATE_MASTER_TYPE" val="1"/>
  <p:tag name="KSO_WM_TEMPLATE_SUBCATEGORY" val="0"/>
</p:tagLst>
</file>

<file path=ppt/tags/tag396.xml><?xml version="1.0" encoding="utf-8"?>
<p:tagLst xmlns:p="http://schemas.openxmlformats.org/presentationml/2006/main">
  <p:tag name="AS_UNIQUEID" val="3447"/>
</p:tagLst>
</file>

<file path=ppt/tags/tag397.xml><?xml version="1.0" encoding="utf-8"?>
<p:tagLst xmlns:p="http://schemas.openxmlformats.org/presentationml/2006/main">
  <p:tag name="AS_UNIQUEID" val="3448"/>
</p:tagLst>
</file>

<file path=ppt/tags/tag398.xml><?xml version="1.0" encoding="utf-8"?>
<p:tagLst xmlns:p="http://schemas.openxmlformats.org/presentationml/2006/main">
  <p:tag name="AS_UNIQUEID" val="3449"/>
</p:tagLst>
</file>

<file path=ppt/tags/tag399.xml><?xml version="1.0" encoding="utf-8"?>
<p:tagLst xmlns:p="http://schemas.openxmlformats.org/presentationml/2006/main">
  <p:tag name="AS_UNIQUEID" val="3450"/>
</p:tagLst>
</file>

<file path=ppt/tags/tag400.xml><?xml version="1.0" encoding="utf-8"?>
<p:tagLst xmlns:p="http://schemas.openxmlformats.org/presentationml/2006/main">
  <p:tag name="AS_UNIQUEID" val="3451"/>
</p:tagLst>
</file>

<file path=ppt/tags/tag401.xml><?xml version="1.0" encoding="utf-8"?>
<p:tagLst xmlns:p="http://schemas.openxmlformats.org/presentationml/2006/main">
  <p:tag name="AS_UNIQUEID" val="3452"/>
</p:tagLst>
</file>

<file path=ppt/tags/tag402.xml><?xml version="1.0" encoding="utf-8"?>
<p:tagLst xmlns:p="http://schemas.openxmlformats.org/presentationml/2006/main">
  <p:tag name="AS_UNIQUEID" val="3453"/>
</p:tagLst>
</file>

<file path=ppt/tags/tag403.xml><?xml version="1.0" encoding="utf-8"?>
<p:tagLst xmlns:p="http://schemas.openxmlformats.org/presentationml/2006/main">
  <p:tag name="AS_UNIQUEID" val="3454"/>
</p:tagLst>
</file>

<file path=ppt/tags/tag404.xml><?xml version="1.0" encoding="utf-8"?>
<p:tagLst xmlns:p="http://schemas.openxmlformats.org/presentationml/2006/main">
  <p:tag name="AS_UNIQUEID" val="3455"/>
  <p:tag name="KSO_WM_BEAUTIFY_FLAG" val="#wm#"/>
  <p:tag name="KSO_WM_DIAGRAM_GROUP_CODE" val="l1-1"/>
  <p:tag name="KSO_WM_TAG_VERSION" val="1.0"/>
  <p:tag name="KSO_WM_TEMPLATE_CATEGORY" val="custom"/>
  <p:tag name="KSO_WM_TEMPLATE_INDEX" val="20200253"/>
  <p:tag name="KSO_WM_UNIT_COMPATIBLE" val="0"/>
  <p:tag name="KSO_WM_UNIT_DIAGRAM_ISNUMVISUAL" val="0"/>
  <p:tag name="KSO_WM_UNIT_DIAGRAM_ISREFERUNIT" val="0"/>
  <p:tag name="KSO_WM_UNIT_HIGHLIGHT" val="0"/>
  <p:tag name="KSO_WM_UNIT_ID" val="custom20200253_2*i*4"/>
  <p:tag name="KSO_WM_UNIT_INDEX" val="4"/>
  <p:tag name="KSO_WM_UNIT_LAYERLEVEL" val="1"/>
  <p:tag name="KSO_WM_UNIT_TYPE" val="i"/>
  <p:tag name="KSO_WM_UNIT_USESOURCEFORMAT_APPLY" val="1"/>
</p:tagLst>
</file>

<file path=ppt/tags/tag405.xml><?xml version="1.0" encoding="utf-8"?>
<p:tagLst xmlns:p="http://schemas.openxmlformats.org/presentationml/2006/main">
  <p:tag name="AS_UNIQUEID" val="3456"/>
</p:tagLst>
</file>

<file path=ppt/tags/tag406.xml><?xml version="1.0" encoding="utf-8"?>
<p:tagLst xmlns:p="http://schemas.openxmlformats.org/presentationml/2006/main">
  <p:tag name="AS_UNIQUEID" val="3457"/>
</p:tagLst>
</file>

<file path=ppt/tags/tag407.xml><?xml version="1.0" encoding="utf-8"?>
<p:tagLst xmlns:p="http://schemas.openxmlformats.org/presentationml/2006/main">
  <p:tag name="AS_UNIQUEID" val="3458"/>
</p:tagLst>
</file>

<file path=ppt/tags/tag408.xml><?xml version="1.0" encoding="utf-8"?>
<p:tagLst xmlns:p="http://schemas.openxmlformats.org/presentationml/2006/main">
  <p:tag name="AS_UNIQUEID" val="3097"/>
  <p:tag name="KSO_WM_BEAUTIFY_FLAG" val=""/>
</p:tagLst>
</file>

<file path=ppt/tags/tag409.xml><?xml version="1.0" encoding="utf-8"?>
<p:tagLst xmlns:p="http://schemas.openxmlformats.org/presentationml/2006/main">
  <p:tag name="AS_UNIQUEID" val="3098"/>
  <p:tag name="KSO_WM_BEAUTIFY_FLAG" val="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0253_2"/>
  <p:tag name="KSO_WM_SLIDE_INDEX" val="2"/>
  <p:tag name="KSO_WM_SLIDE_ITEM_CNT" val="2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0253"/>
  <p:tag name="KSO_WM_TEMPLATE_MASTER_TYPE" val="1"/>
  <p:tag name="KSO_WM_TEMPLATE_SUBCATEGORY" val="0"/>
</p:tagLst>
</file>

<file path=ppt/tags/tag411.xml><?xml version="1.0" encoding="utf-8"?>
<p:tagLst xmlns:p="http://schemas.openxmlformats.org/presentationml/2006/main">
  <p:tag name="AS_UNIQUEID" val="3633"/>
</p:tagLst>
</file>

<file path=ppt/tags/tag412.xml><?xml version="1.0" encoding="utf-8"?>
<p:tagLst xmlns:p="http://schemas.openxmlformats.org/presentationml/2006/main">
  <p:tag name="AS_UNIQUEID" val="3634"/>
</p:tagLst>
</file>

<file path=ppt/tags/tag4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自定义 8">
      <a:dk1>
        <a:srgbClr val="000000"/>
      </a:dk1>
      <a:lt1>
        <a:srgbClr val="FFFFFF"/>
      </a:lt1>
      <a:dk2>
        <a:srgbClr val="B4B9A5"/>
      </a:dk2>
      <a:lt2>
        <a:srgbClr val="EFF0EC"/>
      </a:lt2>
      <a:accent1>
        <a:srgbClr val="488C64"/>
      </a:accent1>
      <a:accent2>
        <a:srgbClr val="488C4B"/>
      </a:accent2>
      <a:accent3>
        <a:srgbClr val="5F8C48"/>
      </a:accent3>
      <a:accent4>
        <a:srgbClr val="778C48"/>
      </a:accent4>
      <a:accent5>
        <a:srgbClr val="8C8948"/>
      </a:accent5>
      <a:accent6>
        <a:srgbClr val="8C6F48"/>
      </a:accent6>
      <a:hlink>
        <a:srgbClr val="4B5CC4"/>
      </a:hlink>
      <a:folHlink>
        <a:srgbClr val="725E82"/>
      </a:folHlink>
    </a:clrScheme>
    <a:fontScheme name="中国风">
      <a:majorFont>
        <a:latin typeface="隶书"/>
        <a:ea typeface="汉仪尚巍手书W"/>
        <a:cs typeface="Arial"/>
      </a:majorFont>
      <a:minorFont>
        <a:latin typeface="隶书"/>
        <a:ea typeface="隶书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自定义 8">
    <a:dk1>
      <a:srgbClr val="000000"/>
    </a:dk1>
    <a:lt1>
      <a:srgbClr val="FFFFFF"/>
    </a:lt1>
    <a:dk2>
      <a:srgbClr val="B4B9A5"/>
    </a:dk2>
    <a:lt2>
      <a:srgbClr val="EFF0EC"/>
    </a:lt2>
    <a:accent1>
      <a:srgbClr val="488C64"/>
    </a:accent1>
    <a:accent2>
      <a:srgbClr val="488C4B"/>
    </a:accent2>
    <a:accent3>
      <a:srgbClr val="5F8C48"/>
    </a:accent3>
    <a:accent4>
      <a:srgbClr val="778C48"/>
    </a:accent4>
    <a:accent5>
      <a:srgbClr val="8C8948"/>
    </a:accent5>
    <a:accent6>
      <a:srgbClr val="8C6F48"/>
    </a:accent6>
    <a:hlink>
      <a:srgbClr val="4B5CC4"/>
    </a:hlink>
    <a:folHlink>
      <a:srgbClr val="725E82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自定义 8">
    <a:dk1>
      <a:srgbClr val="000000"/>
    </a:dk1>
    <a:lt1>
      <a:srgbClr val="FFFFFF"/>
    </a:lt1>
    <a:dk2>
      <a:srgbClr val="B4B9A5"/>
    </a:dk2>
    <a:lt2>
      <a:srgbClr val="EFF0EC"/>
    </a:lt2>
    <a:accent1>
      <a:srgbClr val="488C64"/>
    </a:accent1>
    <a:accent2>
      <a:srgbClr val="488C4B"/>
    </a:accent2>
    <a:accent3>
      <a:srgbClr val="5F8C48"/>
    </a:accent3>
    <a:accent4>
      <a:srgbClr val="778C48"/>
    </a:accent4>
    <a:accent5>
      <a:srgbClr val="8C8948"/>
    </a:accent5>
    <a:accent6>
      <a:srgbClr val="8C6F48"/>
    </a:accent6>
    <a:hlink>
      <a:srgbClr val="4B5CC4"/>
    </a:hlink>
    <a:folHlink>
      <a:srgbClr val="725E82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自定义 8">
    <a:dk1>
      <a:srgbClr val="000000"/>
    </a:dk1>
    <a:lt1>
      <a:srgbClr val="FFFFFF"/>
    </a:lt1>
    <a:dk2>
      <a:srgbClr val="B4B9A5"/>
    </a:dk2>
    <a:lt2>
      <a:srgbClr val="EFF0EC"/>
    </a:lt2>
    <a:accent1>
      <a:srgbClr val="488C64"/>
    </a:accent1>
    <a:accent2>
      <a:srgbClr val="488C4B"/>
    </a:accent2>
    <a:accent3>
      <a:srgbClr val="5F8C48"/>
    </a:accent3>
    <a:accent4>
      <a:srgbClr val="778C48"/>
    </a:accent4>
    <a:accent5>
      <a:srgbClr val="8C8948"/>
    </a:accent5>
    <a:accent6>
      <a:srgbClr val="8C6F48"/>
    </a:accent6>
    <a:hlink>
      <a:srgbClr val="4B5CC4"/>
    </a:hlink>
    <a:folHlink>
      <a:srgbClr val="725E82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自定义 8">
    <a:dk1>
      <a:srgbClr val="000000"/>
    </a:dk1>
    <a:lt1>
      <a:srgbClr val="FFFFFF"/>
    </a:lt1>
    <a:dk2>
      <a:srgbClr val="B4B9A5"/>
    </a:dk2>
    <a:lt2>
      <a:srgbClr val="EFF0EC"/>
    </a:lt2>
    <a:accent1>
      <a:srgbClr val="488C64"/>
    </a:accent1>
    <a:accent2>
      <a:srgbClr val="488C4B"/>
    </a:accent2>
    <a:accent3>
      <a:srgbClr val="5F8C48"/>
    </a:accent3>
    <a:accent4>
      <a:srgbClr val="778C48"/>
    </a:accent4>
    <a:accent5>
      <a:srgbClr val="8C8948"/>
    </a:accent5>
    <a:accent6>
      <a:srgbClr val="8C6F48"/>
    </a:accent6>
    <a:hlink>
      <a:srgbClr val="4B5CC4"/>
    </a:hlink>
    <a:folHlink>
      <a:srgbClr val="725E82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自定义 8">
    <a:dk1>
      <a:srgbClr val="000000"/>
    </a:dk1>
    <a:lt1>
      <a:srgbClr val="FFFFFF"/>
    </a:lt1>
    <a:dk2>
      <a:srgbClr val="B4B9A5"/>
    </a:dk2>
    <a:lt2>
      <a:srgbClr val="EFF0EC"/>
    </a:lt2>
    <a:accent1>
      <a:srgbClr val="488C64"/>
    </a:accent1>
    <a:accent2>
      <a:srgbClr val="488C4B"/>
    </a:accent2>
    <a:accent3>
      <a:srgbClr val="5F8C48"/>
    </a:accent3>
    <a:accent4>
      <a:srgbClr val="778C48"/>
    </a:accent4>
    <a:accent5>
      <a:srgbClr val="8C8948"/>
    </a:accent5>
    <a:accent6>
      <a:srgbClr val="8C6F48"/>
    </a:accent6>
    <a:hlink>
      <a:srgbClr val="4B5CC4"/>
    </a:hlink>
    <a:folHlink>
      <a:srgbClr val="725E82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19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40">
      <vt:lpstr>Arial</vt:lpstr>
      <vt:lpstr>Calibri</vt:lpstr>
      <vt:lpstr>隶书</vt:lpstr>
      <vt:lpstr>汉仪尚巍手书W</vt:lpstr>
      <vt:lpstr>仿宋</vt:lpstr>
      <vt:lpstr>华文细黑</vt:lpstr>
      <vt:lpstr>方正宋刻本秀楷简体</vt:lpstr>
      <vt:lpstr>Calibri Light</vt:lpstr>
      <vt:lpstr>微软雅黑</vt:lpstr>
      <vt:lpstr>宋体</vt:lpstr>
      <vt:lpstr>Gulim</vt:lpstr>
      <vt:lpstr>-소망M</vt:lpstr>
      <vt:lpstr>楷体</vt:lpstr>
      <vt:lpstr>黑体</vt:lpstr>
      <vt:lpstr>华文新魏</vt:lpstr>
      <vt:lpstr>-소망B</vt:lpstr>
      <vt:lpstr>Times New Roman</vt:lpstr>
      <vt:lpstr>Courier New</vt:lpstr>
      <vt:lpstr>华文行楷</vt:lpstr>
      <vt:lpstr>楷体_GB2312</vt:lpstr>
      <vt:lpstr>Office Theme</vt:lpstr>
      <vt:lpstr>寻觅读懂诗歌的路径</vt:lpstr>
      <vt:lpstr>PowerPoint Presentation</vt:lpstr>
      <vt:lpstr>多管齐下   读懂诗歌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知人论世：境遇不同，诗情有别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2024-09-24T18:19:26.358</cp:lastPrinted>
  <dcterms:created xsi:type="dcterms:W3CDTF">2024-09-24T10:19:26Z</dcterms:created>
  <dcterms:modified xsi:type="dcterms:W3CDTF">2024-09-24T10:19:32Z</dcterms:modified>
</cp:coreProperties>
</file>