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A144B-8F1B-4E94-B6DA-2E8CC2AB6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E445A-DD98-4BF6-95C8-AA7018A5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C962A-51CE-4B71-A2D8-10FAC6A3D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E1741-87F6-4D32-A0A5-1861BDD4B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ED1B7-757E-4515-8E00-B700A0E1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EADCF-0D4A-4174-8A22-FDEC60B2C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50CE0B-A535-40F3-B9ED-7FD44AE8E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EE44E-F2DE-4F45-BF32-647C8FAFB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001D1-6311-4E7D-BC15-CE68CD00A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5EAAF-34BB-48E5-9169-8240F7DDD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BDD9A-9113-4061-95C1-8FAB8FCF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111322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酒店客服顶岗实习报告总结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对未来职业发展的展望与建议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通过实习，了解酒店客服工作的具体流程和规范，提高沟通能力和服务意识，为未来的职业发展打下基础。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随着酒店业的快速发展，客服工作的重要性日益凸显。为了提高自身的职业素养和适应市场需求，选择参加酒店客服顶岗实习。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某知名五星级酒店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服是酒店服务的重要窗口，负责接待客人、解答疑问、处理投诉等工作。客服人员需要具备良好的沟通技巧、服务意识和应变能力。在实习期间，我主要担任酒店前台客服的角色，负责接待入住客人、提供咨询服务、处理客人投诉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岗位介绍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自2023年3月至2023年6月，为期四个月的顶岗实习。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实习周期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每天工作8小时，轮班制，确保酒店客服24小时在线服务。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在实习初期，酒店安排了为期一周的客服技能培训，包括电话礼仪、客户沟通技巧、酒店业务知识等。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54" r="29154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通过电话、邮件、在线聊天等多种方式接待客户咨询，解答客户关于酒店服务、设施、价格等方面的问题。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接待客户咨询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协助客户完成酒店房间的预订，包括确认客户信息、房型选择、价格确认等。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预订处理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及时处理客户投诉，积极与客户沟通，寻求解决方案，确保客户满意度。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将客户咨询、投诉等信息录入酒店管理系统，定期制作客服工作报表，为酒店管理层提供决策支持。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数据录入与报表制作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工作内容及任务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酒店客服团队由经验丰富的客服经理带领，团队成员包括若干名客服专员和实习生。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团队构成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团队成员之间保持密切沟通与协作，共同应对客户咨询和投诉，确保客户问题得到及时有效解决。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团队每周召开一次例会，总结上周工作成果，分享经验教训，安排下周工作计划。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客服团队与酒店前台、客房部、餐饮部等其他部门保持紧密合作，确保客户需求得到全面满足。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与其他部门沟通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在实习期间，我深刻体会到了“客户至上”的服务理念，始终将客户的需求和满意度放在首位。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通过实践，我掌握了与客户进行有效沟通的技巧，包括倾听、表达清晰、使用礼貌用语等。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在面对客户的投诉或不满时，我学会了保持冷静、耐心和专业，以积极的态度解决问题。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客户服务理念与技巧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我意识到与客户建立信任关系至关重要，通过真诚的态度和专业的服务来赢得客户的信任。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542" r="8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在实习期间，我参与了定期回访客户的工作，及时了解客户的反馈和需求，以改进服务质量。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针对不同客户的需求和偏好，我提供了个性化的服务方案，以提高客户满意度。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投诉处理与应对方法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在处理客户投诉时，我始终保持耐心和关注，认真倾听客户的诉求和意见。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我了解到及时响应客户投诉的重要性，确保在第一时间采取适当的措施解决问题。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在处理投诉过程中，我积极与客户沟通，寻找合适的解决方案，并跟进处理结果以确保客户满意。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https://d.book118.com/905111322100011042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2024-09-03T07:19:57.653</cp:lastPrinted>
  <dcterms:created xsi:type="dcterms:W3CDTF">2024-09-02T23:19:57Z</dcterms:created>
  <dcterms:modified xsi:type="dcterms:W3CDTF">2024-09-02T23:19:59Z</dcterms:modified>
</cp:coreProperties>
</file>