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C6F619-C8C0-4853-84E1-5075B24F9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6F1654-6F4F-4613-8418-8BCB1A251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AA1F10-8298-470A-83BE-9B3B426E1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7D7C6C-1D65-4008-9D89-4C56C7404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C4BDF8-307F-4D8E-9AD0-4628773480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11CDDC-A229-4EB7-8D36-CF31006A1D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F49225-53AC-4283-90E9-FA2E51ACF0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022CA4-E1BD-4DBC-862A-13B50918D5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130BDF-38BC-46CE-9645-71F950FBE5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2F051F-02C8-4645-A53E-C4A0CE2FE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11902E-F0E1-454F-B8A8-028EC58752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1121330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帮助个体克服心理危机的关键技巧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识别心理危机的迹象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评估心理危机的严重程度</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提供心理支持和干预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制定应对计划</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培养积极心态和应对技能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56" r="2905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定义心理危机</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这种危机可能源于个人生活中的突发事件，如失业、亲人去世等，也可能来自社会层面的压力和挑战，如战争、自然灾害等。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心理危机是指个体在面临重大生活事件或情境时，由于无法有效应对而产生的严重心理失衡状态。</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567" b="35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636" b="8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589" b="1458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情绪困扰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心理危机往往导致个体出现焦虑、抑郁、愤怒等负面情绪，影响情绪稳定和心理健康。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认知障碍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在心理危机中，个体可能出现注意力不集中、记忆力减退等认知问题，影响学习和工作效率。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行为异常</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心理危机可能导致个体出现失眠、食欲不振、过度饮酒或滥用药物等行为问题，甚至产生自伤或自杀倾向。</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通过克服心理危机，个体能够恢复情绪稳定，减轻心理压力，从而维护心理健康。</a:t>
            </a:r>
          </a:p>
        </p:txBody>
      </p:sp>
      <p:pic>
        <p:nvPicPr>
          <p:cNvPr id="6" name="Picture 6"/>
          <p:cNvPicPr>
            <a:picLocks noChangeAspect="1"/>
          </p:cNvPicPr>
          <p:nvPr/>
        </p:nvPicPr>
        <p:blipFill>
          <a:blip r:embed="rId2"/>
          <a:srcRect t="1958" b="1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维护心理健康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心理危机往往也是个人成长的契机。通过积极应对危机，个体可以培养坚韧品质，提升自我认知和自我调节能力。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促进个人成长</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克服心理危机有助于个体恢复正常的生活和工作状态，提高生活质量和社会适应性。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提高生活质量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克服心理危机的重要性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识别心理危机的迹象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抑郁、悲伤或绝望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持续的低落情绪，可能伴随哭泣、无助感或自杀意念。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易怒、暴躁或攻击性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情绪容易波动，对小事反应过度。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焦虑、紧张或不安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个体可能会感到无法控制的担忧，对日常活动失去兴趣。</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083" r="190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失眠、早醒、嗜睡等。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睡眠问题</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食欲不振或暴饮暴食。</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饮食问题</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难以集中注意力，记忆力减退。</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注意力问题</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如割伤、烧伤等自残行为，或不顾个人安危的冒险行为。</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自我伤害或危险行为</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行为异常</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幻觉或妄想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听到、看到或感觉到不存在的事物，或者有不符合现实的信念。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混乱的思维模式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思考问题时感到困惑、无法清晰地思考。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偏执或强迫性的思维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对某些想法或观念持续地、不合理地坚持。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思维混乱</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头痛、胃痛或其他身体疼痛</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心理危机可能导致身体紧张，进而引发疼痛。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疲劳、虚弱或失去活力</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感觉身体被掏空，无法进行日常活动。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呼吸急促、胸闷或心悸</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可能伴随出汗、颤抖等身体症状。</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生理反应</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评估心理危机的严重程度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个体可能表现出情绪波动、易怒、焦虑或抑郁等情绪不稳定的症状。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情绪不稳定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542" r="11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社交障碍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083" r="8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注意力不集中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708" b="3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轻度心理危机可能导致个体在社交场合中感到不自在或难以与他人建立联系。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受轻度心理危机影响的个体可能难以集中注意力，导致工作或学习效率下降。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轻度心理危机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中度心理危机可能引发睡眠障碍，表现为失眠、早醒或嗜睡等症状。</a:t>
            </a:r>
          </a:p>
        </p:txBody>
      </p:sp>
      <p:pic>
        <p:nvPicPr>
          <p:cNvPr id="5" name="Picture 5"/>
          <p:cNvPicPr>
            <a:picLocks noChangeAspect="1"/>
          </p:cNvPicPr>
          <p:nvPr/>
        </p:nvPicPr>
        <p:blipFill>
          <a:blip r:embed="rId2"/>
          <a:srcRect l="13250" r="132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667" r="14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792" r="13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失眠或嗜睡</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受中度心理危机影响的个体可能对自己产生负面评价，感到无助、无望或自卑。</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自我负面评价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个体可能在中度心理危机时表现出社交退缩，避免与他人交往或参加活动。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社交退缩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中度心理危机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幻觉或妄想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受重度心理危机影响的个体可能出现幻觉、妄想等症状，导致与现实世界脱节。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自杀意念或行为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重度心理危机可能导致个体产生自杀意念或尝试自杀的行为。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社会功能严重受损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重度心理危机可能导致个体的社会功能严重受损，无法正常工作、学习或参与日常活动。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5542" b="5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9500" b="9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125" r="131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重度心理危机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提供心理支持和干预</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https://d.book118.com/905112133004011103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2024-09-12T04:29:35.526</cp:lastPrinted>
  <dcterms:created xsi:type="dcterms:W3CDTF">2024-09-11T20:29:35Z</dcterms:created>
  <dcterms:modified xsi:type="dcterms:W3CDTF">2024-09-11T20:29:37Z</dcterms:modified>
</cp:coreProperties>
</file>