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407DA-7483-4E6E-8232-412218C3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F8908-ECA2-49F1-8A10-1DA39E6DF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1D2FF-90C4-4FE2-BA79-ADB10B1B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541B4-A3B6-4E7B-BFD5-991340620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DE598-609C-4804-B471-1FBA4CDC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5B853-3879-4C59-8B0C-FA4D16ABA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F3DBB-646F-432A-8A41-A72B4E063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24A7F-5B77-4E14-B846-2069D9DB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3DF1D-3A81-4E9D-B934-1438DDF3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75604-0DEE-47EC-BEB5-E00EDD3E3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5EE62-0D22-42FF-8BEB-DABEF5189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22032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优化心理健康水平的对策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心理健康的优化对策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心理健康的推广和教育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心理健康是指个体在心理、情感和社交层面上的完好状态，不仅包括没有心理疾病，也包括积极情绪、良好的社会适应和充分发展的人格。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心理健康涵盖了认知、情感、动机、行为等多个方面，是个人整体健康的重要组成部分。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心理健康对个人的幸福感和生活质量有着至关重要的影响，良好的心理健康有助于提高个人的自我效能感和幸福感。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心理健康对于个人的社会功能和人际关系也有着重要影响，良好的心理健康有助于建立和谐的人际关系，提高个人的社会适应能力。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心理健康对于个人的成长和发展也至关重要，良好的心理健康有助于个人的潜能发挥和创造力提升。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95" b="12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影响心理健康的因素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遗传因素是影响心理健康的重要因素之一，某些心理疾病的发生可能与遗传有关。例如，双相情感障碍、抑郁症等心理疾病有一定的遗传倾向。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遗传因素对心理健康的影响机制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遗传因素通过影响个体的生理和生化过程，影响大脑神经递质和荷尔蒙的分泌，从而影响个体的情绪、认知和行为表现。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遗传因素对心理健康的影响程度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不同心理疾病的遗传程度不同，一些心理疾病的遗传率较高，如双相情感障碍的遗传率可达到70%以上。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遗传因素对心理健康的影响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63" r="19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环境因素对心理健康的影响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环境因素是影响心理健康的重要因素之一，包括家庭、学校、社会等环境因素。例如，家庭环境、教育方式、社会支持等都可能影响个体的心理健康。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环境因素对心理健康的影响机制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环境因素通过影响个体的认知、情感和行为等方面，从而影响个体的心理健康。例如，家庭环境不良可能导致个体缺乏安全感、焦虑和抑郁等问题。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环境因素对心理健康的影响程度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环境因素对心理健康的影响程度因个体差异而异，不同个体对环境因素的适应能力和应对方式不同。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社会因素对心理健康的影响程度因个体差异而异，不同个体对社会因素的应对方式和适应能力不同。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社会因素对心理健康的影响程度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社会因素也是影响心理健康的重要因素之一，包括社会经济地位、文化背景、生活事件等。例如，社会经济地位较低的个体可能面临更大的生活压力和焦虑情绪。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社会因素对心理健康的影响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社会因素通过影响个体的生活环境和生存条件，从而影响个体的心理健康。例如，社会支持不足可能导致个体缺乏归属感和安全感，增加抑郁和焦虑的风险。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社会因素对心理健康的影响机制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心理健康的优化对策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保持规律的作息时间，有助于调节身体机能，提高心理状态。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7" b="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均衡的饮食结构，能够提供身体所需的营养，增强心理稳定性。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定期进行适量的运动，有助于释放压力，增强心理韧性。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建立良好的生活习惯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https://d.book118.com/905122032313011103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2024-09-13T08:16:55.731</cp:lastPrinted>
  <dcterms:created xsi:type="dcterms:W3CDTF">2024-09-13T00:16:55Z</dcterms:created>
  <dcterms:modified xsi:type="dcterms:W3CDTF">2024-09-13T00:16:57Z</dcterms:modified>
</cp:coreProperties>
</file>