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72A25-D93E-48C5-AFE2-BC486AEB7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31D8B-27F2-4C05-B0E4-16749E647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09733A-6AC7-4CEE-BA23-0A4A2541F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252298-DC03-4DA0-B20C-009B0B51F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4E14DB-AA08-4016-848A-A76306B91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3E18EA-EE20-4DDD-86DE-E27A5520A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F81D6E-FEAD-4273-9F71-34FD8AFC9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FDCF20-4F89-4AA5-94E3-98FEBCEB4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4B7F17-D770-4A72-8C2C-AD698CC6F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3DDDF-9169-426A-9923-137F20CB4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E908C4-67B3-49FD-A609-82195B4CE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12312430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节日主题班会《暨3.15消费者权益日主题班会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班会开场与引言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消费者权益知识普及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识别与防范消费陷阱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校园内外消费安全问题探讨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互动环节：消费者权益知识竞赛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班会总结与展望未来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班会开场与引言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通过班会，让学生了解消费者权益的重要性，培养他们的消费者意识和自我保护能力。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提高消费者意识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458" r="11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宣传消费者权益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333" r="17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促进校园消费安全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458" r="14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借助3.15消费者权益日的契机，宣传消费者权益保护法律法规，提高学生的法律意识和维权能力。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通过班会活动，加强校园消费安全教育，引导学生树立正确的消费观念和行为习惯。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班会目的和背景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节日由来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介绍3.15消费者权益日的起源和发展历程，让学生了解这个节日的背景和意义。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节日主题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阐述历年3.15消费者权益日的主题和口号，让学生了解消费者权益保护的重点和方向。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节日影响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介绍3.15消费者权益日在国内外的影响和成果，让学生感受到这个节日的重要性和价值。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消费者权益日简介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知识讲解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邀请老师或专业人士进行消费者权益保护知识讲解，包括消费者的基本权利、维权途径等。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开场致辞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由班长或主持人进行开场致辞，简要介绍班会的主题和目的。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通过案例分析的方式，让学生了解消费者在日常生活中可能遇到的权益问题和解决方法。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总结与闭幕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由班长或主持人进行总结和闭幕致辞，强调班会的重要性和意义，鼓励学生在日常生活中积极维护自身权益。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设置互动环节，如知识问答、角色扮演等，让学生在参与中加深对消费者权益保护的理解和认识。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班会流程安排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消费者权益知识普及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消费者基本权利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安全保障权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消费者在购买、使用商品和接受服务时享有人身、财产安全不受损害的权利。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知悉真情权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消费者享有知悉其购买、使用的商品或者接受的服务的真实情况的权利。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自主选择权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消费者享有自主选择商品或者服务的权利，有权进行比较、鉴别和挑选。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公平交易权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消费者在购买商品或者接受服务时，有权获得质量保障、价格合理、计量正确等公平交易条件，有权拒绝经营者的强制交易行为。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与经营者协商和解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当消费者和经营者发生消费者权益争议的，首先想到的就是和经营者协商和解。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请求消费者协会或者依法…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当消费者和经营者协商和解未果时，可以请求消费者协会或者依法成立的其他调解组织调解。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向有关行政部门投诉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当消费者和经营者协商和解未果时，可以向有关行政部门投诉，请求行政部门处理。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根据与经营者达成的仲裁…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当消费者和经营者协商和解未果时，可以根据之前达成的仲裁协议提请仲裁机构仲裁。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向人民法院提起诉讼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当消费者和经营者协商和解未果时，可以直接向人民法院提起诉讼，通过司法途径维权。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消费者维权途径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某消费者在超市购买到过期食品，导致上吐下泻。该消费者向超市提出索赔要求，但超市拒绝承担责任。该消费者随后向当地消费者协会投诉，经过调解，超市同意赔偿消费者的医疗费用和损失。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某消费者在网上购买了一款手机，收到货后发现存在质量问题。该消费者联系卖家要求退货退款，但卖家一直拖延处理。该消费者遂向电商平台投诉，经过平台介入，卖家最终同意退货退款并承担运费。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消费者在一家餐厅用餐后，出现食物中毒症状。该消费者向餐厅索赔，但餐厅认为食物没有问题，拒绝承担责任。该消费者随后向当地卫生监督部门投诉，经过调查，证实餐厅存在卫生问题。卫生监督部门对餐厅进行了处罚，并责令其赔偿消费者的医疗费用和损失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案例分析：成功维权故事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识别与防范消费陷阱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商家通过虚标原价、虚假打折等手段误导消费者，使消费者误以为获得了优惠。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价格欺诈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商家销售假冒伪劣、以次充好的商品，侵害消费者权益。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质量欺诈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商家在售前、售中或售后服务中不履行承诺，侵害消费者合法权益。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服务欺诈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常见消费陷阱类型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792" b="2779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840" b="48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如何识别消费陷阱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对比价格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在购买商品或服务前，消费者可以通过多个渠道了解市场价格，对比商家标价是否合理。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查看商品标识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购买商品时，注意查看商品标识是否齐全、准确，如厂名、厂址、生产日期、保质期等。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留意售后服务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在购买商品或服务时，关注商家的售后服务承诺和保障措施，以便在出现问题时能够及时解决。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https://d.book118.com/905123124301011101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2024-09-10T09:17:12.450</cp:lastPrinted>
  <dcterms:created xsi:type="dcterms:W3CDTF">2024-09-10T01:17:12Z</dcterms:created>
  <dcterms:modified xsi:type="dcterms:W3CDTF">2024-09-10T01:17:14Z</dcterms:modified>
</cp:coreProperties>
</file>