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6DECC-CAEC-40C5-BCA3-A5909C5BC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FEAF7-5AAC-4F1A-A75B-BCE38959B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81C8E-38D1-4A04-8B20-8C5EBDE5D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440FE-E6C9-4B8E-921D-2B5A911FF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DE3920-FACD-4D47-BEB9-556FB0FF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55F76-7FAD-427D-A3E3-7E52F577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BAEEA-30C2-4149-80E5-70B1CE62F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1BB88-3FF1-46C0-84F4-F4F20365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131E8-54A4-474A-B0E3-B14E15A0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AE07D-C3A9-4BF4-BC72-018D3886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06DFB-28F7-4E02-ACAE-94697DF92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31102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一年级语文教学第一学期工作总结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家长参与与沟通合作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课外活动及特色课程开展情况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存在问题、挑战及改进措施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回顾并总结一年级语文教学第一学期的工作成果，包括教学目标完成情况、学生表现及进步等。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反思教学经验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促进教学交流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分析教学过程中遇到的问题和困难，反思自身的教学方法和策略，寻求改进和提高的途径。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通过分享自己的教学实践和经验，促进教师之间的交流和合作，共同提高教学水平。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20" r="1072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汇报本学期一年级语文的教学内容，包括识字、拼音、阅读、写作等方面的知识点和技能。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介绍在教学过程中采用的方法和手段，如讲解、讨论、示范、练习等，以及这些方法和手段的效果和优缺点。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分析学生的学习情况和表现，包括成绩、兴趣、态度、习惯等方面，以及针对不同学生的个性化教学策略和效果。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收集和整理家长对一年级语文教学的反馈意见和建议，以便更好地满足家长和学生的需求和期望。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教学计划制定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根据教学大纲和学校要求，制定了详细的教学计划，包括教学目标、教学内容、教学方法、评估方式等。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教学进度控制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按照教学计划，严格控制教学进度，确保教学内容在规定时间内完成。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根据学生实际情况和教学反馈，适时调整教学内容和难度，确保教学效果。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以识字、拼音、阅读、写作为主要内容，注重基础知识的掌握和基本技能的培养。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采用讲解、讨论、示范、练习等多种教学方法，注重启发式教学和情境教学的运用，激发学生的学习兴趣和积极性。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833" r="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运用多媒体课件、实物展示等教学手段，使教学内容更加生动、形象，提高学生的记忆和理解能力。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通过观察学生的课堂表现，了解学生的学习状态和学习效果，及时调整教学策略。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检查学生的作业完成情况，了解学生对知识点的掌握情况，及时给予指导和帮助。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通过期末考试的成绩分析，评估学生的整体学习水平和教学效果，为下学期的教学提供参考。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期末考试评估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优秀率与高分段人数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优秀率达到60%，高分段人数占班级总人数的30%，表明部分学生具有较高的学习能力和水平。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进步生与待提高生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通过对比上学期的成绩，发现10名学生取得显著进步，同时5名学生成绩有待提高，需要关注并加强辅导。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平均分与及格率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全班平均分达到85分，及格率为100%，说明学生对基础知识掌握较好。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学习成绩统计与分析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作业完成质量整体较高，大部分学生能够按时完成并提交作业。少数学生存在拖延、抄袭等现象，需要加强监督与引导。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课堂表现与参与度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大部分学生上课认真听讲，积极发言，参与课堂讨论。但仍有个别学生存在注意力不集中、开小差等问题。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学习方法与习惯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通过一学期的培养，大部分学生已经养成良好的学习习惯，如课前预习、课后复习等。但仍需继续引导学生掌握有效的学习方法，提高学习效率。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学习态度与习惯培养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因材施教方案实施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针对不同学生的特点和需求，制定了个性化的教学方案，并在教学过程中加以实施。例如，对基础薄弱的学生进行针对性辅导，对学有余力的学生提供拓展学习资源等。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学生特长与兴趣培养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鼓励学生发展个人特长和兴趣，如组织朗诵比赛、书法比赛等活动，让学生在轻松愉快的氛围中展示自己的才能和潜力。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加强与家长的沟通和合作，定期召开家长会，及时反馈学生的学习情况和表现，共同关注学生的成长和发展。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个性化教育实施情况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家长参与与沟通合作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为确保家长会议顺利进行，提前进行会议策划，包括确定会议主题、时间和地点，准备相关材料等。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通过学校通知、班级微信群等方式，提前通知家长会议的相关信息，确保家长能够准时参加。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会议通知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在会议中，向家长介绍学校及班级的教育理念、教学计划、学生表现等，同时邀请家长代表发言，分享教育经验和建议。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会议实施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家长会议组织与安排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https://d.book118.com/905131102141011104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2024-09-14T05:02:44.519</cp:lastPrinted>
  <dcterms:created xsi:type="dcterms:W3CDTF">2024-09-13T21:02:44Z</dcterms:created>
  <dcterms:modified xsi:type="dcterms:W3CDTF">2024-09-13T21:02:46Z</dcterms:modified>
</cp:coreProperties>
</file>