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79CA9-CA32-4916-9C4D-869A3CF10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A0482-CEB2-4C7F-9DA9-673010EC3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1489D-66F5-4CC3-AB6D-8EC624062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E51DB-D130-46ED-A16D-79C2B454F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06B3C9-9752-4B5E-B4B7-4D5C55BB4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2A1913-0EF2-436F-810D-3ED11E9A7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75FA03-FC89-4654-BAD5-05F9A6FB7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19425-7199-4327-98FE-7580FA73D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98E7EA-79AA-4493-A045-ACF63519B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82BA0-9B7F-4617-BD09-2949D76E3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00DEC-BEDC-4E47-A78D-8C6EAA396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13434312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医院标准化经营管理对医疗安全管理和应急响应预案的要求和指导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医院标准化经营管理概述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医疗安全管理在医院标准化经营管理中的地位和作用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应急响应预案在医院标准化经营管理中的要求和指导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医院标准化经营管理对医疗安全管理和应急响应预案的实践探索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404" b="124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提升医疗安全管理水平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通过标准化经营管理，规范医院内部运作，降低医疗事故风险，保障患者安全。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加强应急响应能力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制定完善的应急响应预案，提高医院在突发事件中的应对能力和处置效率。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推动医院可持续发展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标准化经营管理和应急响应预案的实施，有助于提升医院整体形象和竞争力，实现可持续发展。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医院内部运作管理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包括医疗流程、医疗设备、医护人员等方面的标准化管理。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医疗事故防范与处理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分析医疗事故成因，提出预防措施和应急处理方案。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突发事件应急响应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针对自然灾害、公共卫生事件等突发事件，制定应急响应预案和处置流程。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标准化经营管理与应急响应预案的关联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探讨如何将标准化经营管理理念融入应急响应预案的制定和实施中。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医院标准化经营管理概述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标准化经营管理是指通过制定、实施和监督一系列标准，对医院运营全过程进行规范化、科学化管理，以提高医院整体绩效和医疗服务质量。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标准化经营管理有助于医院实现资源优化配置，提高运营效率，降低医疗风险，提升患者满意度，增强医院竞争力。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标准化经营管理的定义和意义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5" name="AutoShape 15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医院标准化经营管理的目标和原则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423838" y="116501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532563" y="1542614"/>
            <a:ext cx="3286271" cy="94974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医院标准化经营管理的目标是构建高效、安全、优质的医疗服务体系，实现医院可持续发展。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10891" y="3013226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9616" y="3447978"/>
            <a:ext cx="3286271" cy="93799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医院标准化经营管理应遵循以下原则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36531" y="476044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545256" y="5195195"/>
            <a:ext cx="3286271" cy="93611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将患者需求放在首位，关注患者体验和满意度。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373176" y="116501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481901" y="1542614"/>
            <a:ext cx="3286271" cy="94974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鼓励医院全体员工参与标准化工作，共同提升医疗服务质量。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654225" y="3013226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762949" y="3447978"/>
            <a:ext cx="3286271" cy="93799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通过不断评估、反馈和调整，持续改进医院运营管理和医疗服务流程。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059705" y="476044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遵循法律法规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168429" y="5195195"/>
            <a:ext cx="3286271" cy="93611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严格遵守国家和地方医疗卫生法律法规，确保医院运营合法合规。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近年来，我国医院标准化经营管理取得显著进展，国家和地方层面出台了一系列医院管理标准和规范。然而，在实际执行过程中，仍存在一些问题，如标准执行不力、监管不到位等。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发达国家在医院标准化经营管理方面起步较早，积累了丰富的经验。例如，美国、欧洲等国家的医院普遍采用国际通用的医疗质量标准（如JCI标准），实现了医院运营的高效率和高质量。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未来，国内外医院标准化经营管理将呈现以下发展趋势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随着全球医疗卫生领域的交流合作日益密切，医院标准化经营管理将趋向国际化，借鉴和吸收国际先进理念和经验。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借助大数据、人工智能等先进技术，实现医院运营管理的智能化和精细化，提高决策效率和准确性。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针对不同患者的需求和特点，提供更加个性化的医疗服务和管理模式，提升患者满意度和忠诚度。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国内外医院标准化经营管理的现状和发展趋势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医疗安全管理在医院标准化经营管理中的地位和作用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医疗安全管理的定义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医疗安全管理是指通过制定和执行一系列规章制度、操作流程和防范措施，确保医疗过程中患者和医务人员的安全，防范和减少医疗事故和纠纷的发生。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医疗安全管理的意义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安全管理是医院管理的重要组成部分，对于保障患者安全、提高医疗质量、维护医院声誉具有重要意义。同时，医疗安全管理也是医院标准化经营管理的基础和前提，只有做好医疗安全管理，才能实现医院的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医疗安全管理的定义和意义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医疗安全管理在医院标准化经营管理中的地位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医院标准化经营管理的目标是提高医院整体运营效率和服务质量，而医疗安全管理是实现这一目标的基础和保障。只有确保医疗过程的安全性和可靠性，才能提高患者对医院的信任度和满意度。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医疗安全管理是医院标准化经营管理的核心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从患者入院到出院的整个医疗过程中，都需要严格遵守医疗安全管理的相关规章制度和操作流程。同时，在医院标准化经营管理的各个环节中，也需要将医疗安全管理作为重要考虑因素之一。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医疗安全管理贯穿医院标准化经营管理的全过程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提高医院整体运营效率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通过加强医疗安全管理，可以减少医疗事故和纠纷的发生，降低医院处理相关问题的成本和时间成本，从而提高医院整体运营效率。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提升医院服务质量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医疗安全管理要求医务人员严格遵守相关规章制度和操作流程，确保医疗过程的安全性和可靠性。这将有助于提高医院服务质量，增强患者对医院的信任度和满意度。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维护医院声誉和形象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医疗事故和纠纷的发生会对医院声誉和形象造成严重影响。通过加强医疗安全管理，可以减少这类事件的发生，从而维护医院的良好声誉和形象。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医疗安全管理对医院标准化经营管理的作用和影响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https://d.book118.com/905134343121011103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2024-09-12T16:12:48.623</cp:lastPrinted>
  <dcterms:created xsi:type="dcterms:W3CDTF">2024-09-12T08:12:48Z</dcterms:created>
  <dcterms:modified xsi:type="dcterms:W3CDTF">2024-09-12T08:12:50Z</dcterms:modified>
</cp:coreProperties>
</file>