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A2EA-6404-44D6-8239-AB3449136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BAA32-F3A0-4BBA-9B38-B4BAACBB3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48842-133B-4415-9587-AE8035FC9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C327D-5855-4408-96FA-A8D6A677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292AA-7FCA-4DB6-9018-7E641031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DEC58-B871-4840-87B9-0C97C7A8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3D515-90A6-4E77-9E20-251DC4E6C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E0B87-EB43-4144-B499-F8F1F3FC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3F388-F8CB-4FC6-8486-2F4A255C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43141-6DF0-4605-AF9E-04E8B2B6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81F5D-297D-4FCE-89EC-CA2150E1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40323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English courseware for earthquake prevention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Earthquakes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hazards of earthquakes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Earthquake prevention measures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Self rescue and multiple rescue in earthquakes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English expression and vocabulary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Earthquakes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Earthquake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Earthquake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 hidden release of energy in the Earth's rust that causes shaking and some damages to buildings and other structures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Tremor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 shaking or vibration motion caused by an earthquake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Seismic wave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 waves of energy that are generated by an earthquake and travel through the Earth's rust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Natural causes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Earthquakes can occur naturally due to the build of stress along fault lines in the Earth's rust This stress can be caused by a variety of factors, including plate techniques, volatile activity, and natural processes such as erosions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Human induced causes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Some earthquakes can be triggered by human activities, such as mining, dam construction, and nuclear testing These activities can alter the stress balance in the Earth's rust, leading to earthquakes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reasons of earthquakes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975" r="309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Distribution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Earthquakes occur throughout the world, but their frequency and intensity vary depending on location Some areas, known as earthquakes "hotspots," experience more frequent and intensive earthquakes than others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Frequency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Earthquakes occur at various frequencies, ranging from daily to once per century The frequency of earthquakes can also vary depending on location and the type of plate boundary near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distribution and frequency of earthquakes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hazards of earthquakes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Earthquakes often result in the loss of human life, specifically in poorly constructed or densely populated areas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Fatalities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Numerous people sustain physical injustices during earthquakes, ranging from minor cuts and bruises to more severe orthopedic and neurological injustices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Injustices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Personal casualties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Structural damage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Earthquakes often cause multiple damages to buildings and other structures, leading to the collapse or partial collapse of many structures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Damage to infrastructure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Roads, bridges, and other transportation infrastructure are frequently damaged, disrupting transportation systems Utilities such as water, gas, and electricity are also often disrupted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Property loss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Earthquakes can cause land to substation or be elevated, leading to changes in topography and soil quality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Earthquakes can disrupt water lines, leading to water pollution and the spread of water body diseases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Environmental damage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Water pollution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Land degradation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Earthquake prevention measures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https://d.book118.com/905140323304011124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2024-09-29T04:25:36.177</cp:lastPrinted>
  <dcterms:created xsi:type="dcterms:W3CDTF">2024-09-28T20:25:36Z</dcterms:created>
  <dcterms:modified xsi:type="dcterms:W3CDTF">2024-09-28T20:25:38Z</dcterms:modified>
</cp:coreProperties>
</file>