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7C49AF-2B23-4B8F-B2FB-790AC094C7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A53CBA-A276-441D-9AA7-C01017608C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0B7169-D139-42EE-954F-D13B3C688B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29B794-DF88-4F38-BC3C-E9C64C07C2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37C4E0-00BF-417B-A908-45E0B2C911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BBB386-195B-4D6F-A3B8-992F64C9B4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489388-A550-4438-ACD9-DAF7F8A003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8A3C83-2E60-42DB-B38E-9B8B52ED02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EF29FF-38D2-4697-B177-0369C572DB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598D23-DCE5-40A3-92FE-8D04E77A71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DF3792-CD3D-4561-9F4E-E56E49D032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5141013133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solidFill>
                <a:latin typeface="Microsoft Yahei"/>
                <a:ea typeface="Microsoft Yahei"/>
                <a:cs typeface="Microsoft Yahei"/>
              </a:rPr>
              <a:t>23.酒店管理的时间与资源管理</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solidFill>
                <a:latin typeface="Microsoft Yahei"/>
                <a:ea typeface="Microsoft Yahei"/>
                <a:cs typeface="Microsoft Yahei"/>
              </a:rPr>
              <a:t>汇报人：XX</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solidFill>
                <a:latin typeface="Microsoft Yahei"/>
                <a:ea typeface="Microsoft Yahei"/>
                <a:cs typeface="Microsoft Yahei"/>
              </a:rPr>
              <a:t>2023-12-20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酒店时间与资源管理概述</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时间管理策略与实践</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资源管理策略与实践</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时间与资源管理的挑战及解决方案</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成功案例分享与启示</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结论与展望</a:t>
            </a:r>
          </a:p>
        </p:txBody>
      </p:sp>
      <p:sp>
        <p:nvSpPr>
          <p:cNvPr id="5" name="AutoShape 5"/>
          <p:cNvSpPr/>
          <p:nvPr/>
        </p:nvSpPr>
        <p:spPr>
          <a:xfrm>
            <a:off x="1260848" y="1716203"/>
            <a:ext cx="4835152"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引言</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通过合理的时间与资源管理，优化酒店内部运营流程，降低成本，提高服务质量。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提升酒店运营效率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适应市场变化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推动酒店创新发展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酒店业市场竞争激烈，客户需求多样化，需要灵活调整时间和资源分配以应对市场变化。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通过时间与资源管理，鼓励酒店进行产品创新、服务创新和管理创新，提升酒店竞争力。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资源管理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涉及酒店人力、物力、财力等资源的配置、调度和优化。</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时间与资源管理的效果评估</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分析时间与资源管理对酒店运营效率、客户满意度、员工满意度等方面的影响。</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时间管理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包括酒店各部门工作时间规划、员工排班、会议时间安排等。</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酒店时间与资源管理概述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208" r="132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指通过事先规划和运用一定的技巧、方法与工具实现对时间的灵活以及有效运用，从而实现个人或组织的既定目标。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时间管理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指企业对不同来源、不同层次、不同结构、不同内容的资源进行识别与选择、汲取与配置、激活和有机融合，使其具有较强的柔性、条理性、系统性和价值性，并创造出新的资源的一个复杂的动态过程。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资源管理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时间与资源管理的定义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时间管理在酒店业中的应用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酒店业是一个时间密集型行业，时间管理对于提高酒店运营效率至关重要。通过合理安排员工的工作时间、优化工作流程、减少非必要的时间浪费，可以提高酒店的服务质量和客户满意度。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资源管理在酒店业中的应用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酒店运营涉及人力、物力、财力等多种资源的调配。有效的资源管理可以确保酒店资源的合理配置和高效利用，降低运营成本，提高酒店的盈利能力和竞争力。</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344" r="223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酒店业中的时间与资源管理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重要性及意义</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0" name="TextBox 40"/>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提高运营效率</a:t>
            </a:r>
          </a:p>
        </p:txBody>
      </p:sp>
      <p:sp>
        <p:nvSpPr>
          <p:cNvPr id="41" name="TextBox 41"/>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通过合理的时间规划和资源管理，酒店可以优化工作流程，减少资源浪费，提高运营效率。</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4" name="TextBox 44"/>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提升服务质量</a:t>
            </a:r>
          </a:p>
        </p:txBody>
      </p:sp>
      <p:sp>
        <p:nvSpPr>
          <p:cNvPr id="45" name="TextBox 45"/>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良好的时间与资源管理可以确保酒店员工有足够的时间和资源为客户提供优质的服务，从而提高客户满意度。</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8" name="TextBox 48"/>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增强酒店竞争力</a:t>
            </a:r>
          </a:p>
        </p:txBody>
      </p:sp>
      <p:sp>
        <p:nvSpPr>
          <p:cNvPr id="49" name="TextBox 49"/>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通过优化资源配置和降低运营成本，酒店可以在激烈的市场竞争中保持领先地位。</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2" name="TextBox 52"/>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促进可持续发展</a:t>
            </a:r>
          </a:p>
        </p:txBody>
      </p:sp>
      <p:sp>
        <p:nvSpPr>
          <p:cNvPr id="53" name="TextBox 53"/>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有效的时间与资源管理有助于酒店实现可持续发展，通过减少资源浪费和降低对环境的影响，酒店可以赢得更多的社会认可和支持。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时间管理策略与实践</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对酒店各部门的运作时间进行深入分析，了解时间消耗的关键环节。</a:t>
            </a:r>
          </a:p>
        </p:txBody>
      </p:sp>
      <p:pic>
        <p:nvPicPr>
          <p:cNvPr id="5" name="Picture 5"/>
          <p:cNvPicPr>
            <a:picLocks noChangeAspect="1"/>
          </p:cNvPicPr>
          <p:nvPr/>
        </p:nvPicPr>
        <p:blipFill>
          <a:blip r:embed="rId2"/>
          <a:srcRect l="15750" r="1575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pic>
        <p:nvPicPr>
          <p:cNvPr id="9" name="Picture 9"/>
          <p:cNvPicPr>
            <a:picLocks noChangeAspect="1"/>
          </p:cNvPicPr>
          <p:nvPr/>
        </p:nvPicPr>
        <p:blipFill>
          <a:blip r:embed="rId4"/>
          <a:srcRect l="4292" r="429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时间分析</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根据分析结果，为各部门和岗位分配合理的时间资源，确保工作的高效进行。</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时间预算</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根据实际工作情况和反馈，对时间计划进行及时调整，保持灵活性。</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时间计划调整</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制定合理的时间计划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优化工作流程与提高效率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工作流程梳理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对酒店各部门的工作流程进行全面梳理，消除无效和低效环节。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工作流程优化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通过引入先进的管理理念和工具，对工作流程进行优化，提高工作效率。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跨部门协作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加强酒店内部各部门之间的沟通与协作，确保资源的合理分配和高效利用。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针对可能出现的突发事件，制定相应的应急预案，确保酒店的正常运营。</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应急预案制定</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在旅游高峰期或节假日等时期，制定针对性的应对策略，保障酒店的服务质量和客户满意度。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高峰期应对策略</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在突发事件或高峰期，合理调配酒店内外资源，确保资源的有效利用和酒店的稳定运营。</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资源调配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应对突发事件和高峰期策略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04</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资源管理策略与实践</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培训与发展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建立完善的培训体系，包括新员工入职培训、在岗培训、管理培训等，提高员工的专业素质和服务水平。</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员工招聘与选拔</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制定明确的招聘计划，通过多渠道吸引优秀人才，确保酒店各部门人员配置齐全、合理。</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绩效考核与激励</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制定合理的绩效考核标准，实施公正的奖惩制度，激发员工的工作积极性和归属感。</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人力资源配置与培训</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https://d.book118.com/905141013133011122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2024-09-25T20:45:15.507</cp:lastPrinted>
  <dcterms:created xsi:type="dcterms:W3CDTF">2024-09-25T12:45:15Z</dcterms:created>
  <dcterms:modified xsi:type="dcterms:W3CDTF">2024-09-25T12:45:17Z</dcterms:modified>
</cp:coreProperties>
</file>