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0980DB86-47EC-4C6A-9CD1-5CF61F73B1F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706B3F8-074F-4E16-88F3-F9F1056536F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6DC49C9-38F5-43A7-A701-C2F55B0B431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784F496-ED4A-4E1B-A229-CBA09DBB1D3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E71628E-E618-4B48-978D-AA2A1F44AC8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B2C9958-77D1-4644-8F3B-F6B1BFA34C4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2436F81-B9A9-403E-A309-A2A3CE0F0DA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7E19A77-4455-49AC-9F09-E1A93CE815D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5523568-A3E9-4CAE-8839-315291B25D7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FE644B2-211B-4AA0-BF41-17E35668BFE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35996CB-F769-4187-8D10-17306137E12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png" /><Relationship Id="rId3" Type="http://schemas.openxmlformats.org/officeDocument/2006/relationships/image" Target="../media/image10.png" /><Relationship Id="rId4"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0514134010001104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02208" y="1560576"/>
            <a:ext cx="6682348"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4">
                    <a:alpha val="100000"/>
                  </a:schemeClr>
                </a:solidFill>
                <a:latin typeface="Microsoft Yahei"/>
                <a:ea typeface="Microsoft Yahei"/>
                <a:cs typeface="Microsoft Yahei"/>
              </a:rPr>
              <a:t>人教pep版英语六上unit5whatdoesshedo课件之七</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Teaching objectives</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Teaching content</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teaching method</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teaching process</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Teaching Reflection</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alpha val="100000"/>
                  </a:schemeClr>
                </a:solidFill>
                <a:latin typeface="Microsoft Yahei"/>
                <a:ea typeface="Microsoft Yahei"/>
                <a:cs typeface="Microsoft Yahei"/>
              </a:rPr>
              <a:t>01</a:t>
            </a:r>
          </a:p>
        </p:txBody>
      </p:sp>
      <p:sp>
        <p:nvSpPr>
          <p:cNvPr id="3" name="TextBox 3"/>
          <p:cNvSpPr txBox="1"/>
          <p:nvPr/>
        </p:nvSpPr>
        <p:spPr>
          <a:xfrm>
            <a:off x="1219200" y="292608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alpha val="100000"/>
                  </a:schemeClr>
                </a:solidFill>
                <a:latin typeface="Microsoft Yahei"/>
                <a:ea typeface="Microsoft Yahei"/>
                <a:cs typeface="Microsoft Yahei"/>
              </a:rPr>
              <a:t>Teaching objectives</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3819" r="23819"/>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2041071"/>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406414" y="4012208"/>
            <a:ext cx="495300" cy="456011"/>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901714" y="1917723"/>
            <a:ext cx="2084387" cy="616443"/>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01</a:t>
            </a:r>
            <a:endParaRPr lang="en-US" sz="1100"/>
          </a:p>
        </p:txBody>
      </p:sp>
      <p:sp>
        <p:nvSpPr>
          <p:cNvPr id="8" name="AutoShape 8"/>
          <p:cNvSpPr/>
          <p:nvPr/>
        </p:nvSpPr>
        <p:spPr>
          <a:xfrm>
            <a:off x="8901714" y="3911623"/>
            <a:ext cx="2084387" cy="5540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02</a:t>
            </a:r>
            <a:endParaRPr lang="en-US" sz="1100"/>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Knowledge objectives</a:t>
              </a:r>
            </a:p>
          </p:txBody>
        </p:sp>
      </p:grpSp>
      <p:sp>
        <p:nvSpPr>
          <p:cNvPr id="31" name="AutoShape 31"/>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Understand career related vocabulary and expressions, such as "teacher", "policy", etc.</a:t>
            </a:r>
            <a:endParaRPr lang="en-US" sz="1100"/>
          </a:p>
        </p:txBody>
      </p:sp>
      <p:sp>
        <p:nvSpPr>
          <p:cNvPr id="32" name="AutoShape 32"/>
          <p:cNvSpPr/>
          <p:nvPr/>
        </p:nvSpPr>
        <p:spPr>
          <a:xfrm>
            <a:off x="8406414" y="2594489"/>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Master the key vocabulary and sentence structures of this unit, such as "What does she do?", "She is a doctor.".</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Ability goals</a:t>
              </a:r>
            </a:p>
          </p:txBody>
        </p:sp>
      </p:grpSp>
      <p:sp>
        <p:nvSpPr>
          <p:cNvPr id="25" name="AutoShape 25"/>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63624" y="1510084"/>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Be able to use learned knowledge for simple conversations, such as asking and answering career related questions.</a:t>
            </a:r>
            <a:endParaRPr lang="en-US" sz="1100"/>
          </a:p>
        </p:txBody>
      </p:sp>
      <p:sp>
        <p:nvSpPr>
          <p:cNvPr id="27" name="AutoShape 27"/>
          <p:cNvSpPr/>
          <p:nvPr/>
        </p:nvSpPr>
        <p:spPr>
          <a:xfrm>
            <a:off x="590191" y="415758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Ability to read and understand simple texts related to careers, such as character introductions.</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3">
              <a:lumMod val="75000"/>
              <a:alpha val="8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mt="70000"/>
          </a:blip>
          <a:srcRect l="29016" r="29016"/>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2">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2">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2">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214095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Cultivate students' respect and love for different professions, and establish a correct career outlook.</a:t>
            </a:r>
          </a:p>
        </p:txBody>
      </p:sp>
      <p:sp>
        <p:nvSpPr>
          <p:cNvPr id="13" name="TextBox 13"/>
          <p:cNvSpPr txBox="1"/>
          <p:nvPr/>
        </p:nvSpPr>
        <p:spPr>
          <a:xfrm>
            <a:off x="4754880" y="4124309"/>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By understanding the characteristics and requirements of various professions, guide students to establish their own career ideals.</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Emotional goals</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alpha val="100000"/>
                  </a:schemeClr>
                </a:solidFill>
                <a:latin typeface="Microsoft Yahei"/>
                <a:ea typeface="Microsoft Yahei"/>
                <a:cs typeface="Microsoft Yahei"/>
              </a:rPr>
              <a:t>02</a:t>
            </a:r>
          </a:p>
        </p:txBody>
      </p:sp>
      <p:sp>
        <p:nvSpPr>
          <p:cNvPr id="3" name="TextBox 3"/>
          <p:cNvSpPr txBox="1"/>
          <p:nvPr/>
        </p:nvSpPr>
        <p:spPr>
          <a:xfrm>
            <a:off x="1219200" y="292608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alpha val="100000"/>
                  </a:schemeClr>
                </a:solidFill>
                <a:latin typeface="Microsoft Yahei"/>
                <a:ea typeface="Microsoft Yahei"/>
                <a:cs typeface="Microsoft Yahei"/>
              </a:rPr>
              <a:t>Teaching content</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 Master common occupational terms</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Summary words</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 The key vocabulary of this unit includes but is not limited to: teacher, doctor, nurse, policy officer, fireman, engineer, and other common professional terms. Students need to be able to correctly spell and understand the basic meanings of these words.</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Detailed description</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Key vocabulary</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Summary</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Mastering sentence patterns for questioning and answering professions</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Detailed description</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Students need to master how to use sentence structures such as "What do you do?" and "What does she/he do?" to ask and answer about occupation, and be able to correctly use personal pronouns to express occupation.</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Key Sentences</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a:off x="0" y="2173694"/>
            <a:ext cx="3839952" cy="4684306"/>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865802" y="2810519"/>
            <a:ext cx="3847271" cy="4047481"/>
            <a:chOff x="865802" y="2810519"/>
            <a:chExt cx="3847271" cy="4047481"/>
          </a:xfrm>
        </p:grpSpPr>
        <p:sp>
          <p:nvSpPr>
            <p:cNvPr id="4" name="Freeform 4"/>
            <p:cNvSpPr/>
            <p:nvPr/>
          </p:nvSpPr>
          <p:spPr>
            <a:xfrm>
              <a:off x="2165532" y="2928505"/>
              <a:ext cx="1195366" cy="834187"/>
            </a:xfrm>
            <a:custGeom>
              <a:rect l="l" t="t" r="r" b="b"/>
              <a:pathLst>
                <a:path w="193" h="134">
                  <a:moveTo>
                    <a:pt x="177" y="133"/>
                  </a:moveTo>
                  <a:cubicBezTo>
                    <a:pt x="193" y="58"/>
                    <a:pt x="159" y="0"/>
                    <a:pt x="97" y="0"/>
                  </a:cubicBezTo>
                  <a:cubicBezTo>
                    <a:pt x="36" y="0"/>
                    <a:pt x="0" y="61"/>
                    <a:pt x="17" y="134"/>
                  </a:cubicBezTo>
                  <a:cubicBezTo>
                    <a:pt x="177" y="133"/>
                    <a:pt x="177" y="133"/>
                    <a:pt x="177" y="133"/>
                  </a:cubicBezTo>
                </a:path>
              </a:pathLst>
            </a:custGeom>
            <a:solidFill>
              <a:srgbClr val="361A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2277789" y="3041376"/>
              <a:ext cx="978744" cy="1605412"/>
            </a:xfrm>
            <a:custGeom>
              <a:rect l="l" t="t" r="r" b="b"/>
              <a:pathLst>
                <a:path w="158" h="258">
                  <a:moveTo>
                    <a:pt x="16" y="157"/>
                  </a:moveTo>
                  <a:cubicBezTo>
                    <a:pt x="15" y="193"/>
                    <a:pt x="35" y="210"/>
                    <a:pt x="35" y="210"/>
                  </a:cubicBezTo>
                  <a:cubicBezTo>
                    <a:pt x="35" y="235"/>
                    <a:pt x="35" y="235"/>
                    <a:pt x="35" y="235"/>
                  </a:cubicBezTo>
                  <a:cubicBezTo>
                    <a:pt x="35" y="235"/>
                    <a:pt x="32" y="237"/>
                    <a:pt x="33" y="237"/>
                  </a:cubicBezTo>
                  <a:cubicBezTo>
                    <a:pt x="30" y="236"/>
                    <a:pt x="62" y="257"/>
                    <a:pt x="81" y="258"/>
                  </a:cubicBezTo>
                  <a:cubicBezTo>
                    <a:pt x="81" y="258"/>
                    <a:pt x="131" y="239"/>
                    <a:pt x="129" y="237"/>
                  </a:cubicBezTo>
                  <a:cubicBezTo>
                    <a:pt x="126" y="235"/>
                    <a:pt x="126" y="235"/>
                    <a:pt x="126" y="235"/>
                  </a:cubicBezTo>
                  <a:cubicBezTo>
                    <a:pt x="126" y="210"/>
                    <a:pt x="126" y="210"/>
                    <a:pt x="126" y="210"/>
                  </a:cubicBezTo>
                  <a:cubicBezTo>
                    <a:pt x="126" y="210"/>
                    <a:pt x="144" y="200"/>
                    <a:pt x="144" y="156"/>
                  </a:cubicBezTo>
                  <a:cubicBezTo>
                    <a:pt x="145" y="144"/>
                    <a:pt x="156" y="152"/>
                    <a:pt x="158" y="118"/>
                  </a:cubicBezTo>
                  <a:cubicBezTo>
                    <a:pt x="158" y="115"/>
                    <a:pt x="158" y="112"/>
                    <a:pt x="157" y="106"/>
                  </a:cubicBezTo>
                  <a:cubicBezTo>
                    <a:pt x="155" y="103"/>
                    <a:pt x="149" y="100"/>
                    <a:pt x="150" y="96"/>
                  </a:cubicBezTo>
                  <a:cubicBezTo>
                    <a:pt x="154" y="40"/>
                    <a:pt x="123" y="4"/>
                    <a:pt x="79" y="1"/>
                  </a:cubicBezTo>
                  <a:cubicBezTo>
                    <a:pt x="79" y="0"/>
                    <a:pt x="79" y="0"/>
                    <a:pt x="79" y="0"/>
                  </a:cubicBezTo>
                  <a:cubicBezTo>
                    <a:pt x="78" y="0"/>
                    <a:pt x="78" y="1"/>
                    <a:pt x="78" y="1"/>
                  </a:cubicBezTo>
                  <a:cubicBezTo>
                    <a:pt x="77" y="1"/>
                    <a:pt x="77" y="0"/>
                    <a:pt x="76" y="0"/>
                  </a:cubicBezTo>
                  <a:cubicBezTo>
                    <a:pt x="76" y="1"/>
                    <a:pt x="76" y="1"/>
                    <a:pt x="76" y="1"/>
                  </a:cubicBezTo>
                  <a:cubicBezTo>
                    <a:pt x="32" y="4"/>
                    <a:pt x="4" y="40"/>
                    <a:pt x="9" y="96"/>
                  </a:cubicBezTo>
                  <a:cubicBezTo>
                    <a:pt x="9" y="100"/>
                    <a:pt x="3" y="103"/>
                    <a:pt x="2" y="106"/>
                  </a:cubicBezTo>
                  <a:cubicBezTo>
                    <a:pt x="0" y="112"/>
                    <a:pt x="0" y="116"/>
                    <a:pt x="0" y="119"/>
                  </a:cubicBezTo>
                  <a:cubicBezTo>
                    <a:pt x="2" y="152"/>
                    <a:pt x="16" y="148"/>
                    <a:pt x="16" y="157"/>
                  </a:cubicBezTo>
                </a:path>
              </a:pathLst>
            </a:custGeom>
            <a:solidFill>
              <a:srgbClr val="EAC487">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444772" y="4347680"/>
              <a:ext cx="686349" cy="322564"/>
            </a:xfrm>
            <a:custGeom>
              <a:rect l="l" t="t" r="r" b="b"/>
              <a:pathLst>
                <a:path w="110" h="52">
                  <a:moveTo>
                    <a:pt x="99" y="25"/>
                  </a:moveTo>
                  <a:cubicBezTo>
                    <a:pt x="99" y="0"/>
                    <a:pt x="99" y="0"/>
                    <a:pt x="99" y="0"/>
                  </a:cubicBezTo>
                  <a:cubicBezTo>
                    <a:pt x="99" y="0"/>
                    <a:pt x="86" y="15"/>
                    <a:pt x="53" y="13"/>
                  </a:cubicBezTo>
                  <a:cubicBezTo>
                    <a:pt x="19" y="13"/>
                    <a:pt x="8" y="0"/>
                    <a:pt x="8" y="0"/>
                  </a:cubicBezTo>
                  <a:cubicBezTo>
                    <a:pt x="8" y="25"/>
                    <a:pt x="8" y="25"/>
                    <a:pt x="8" y="25"/>
                  </a:cubicBezTo>
                  <a:cubicBezTo>
                    <a:pt x="8" y="25"/>
                    <a:pt x="2" y="31"/>
                    <a:pt x="3" y="32"/>
                  </a:cubicBezTo>
                  <a:cubicBezTo>
                    <a:pt x="0" y="31"/>
                    <a:pt x="36" y="52"/>
                    <a:pt x="55" y="52"/>
                  </a:cubicBezTo>
                  <a:cubicBezTo>
                    <a:pt x="55" y="52"/>
                    <a:pt x="111" y="52"/>
                    <a:pt x="110" y="51"/>
                  </a:cubicBezTo>
                  <a:cubicBezTo>
                    <a:pt x="99" y="25"/>
                    <a:pt x="99" y="25"/>
                    <a:pt x="99" y="25"/>
                  </a:cubicBezTo>
                </a:path>
              </a:pathLst>
            </a:custGeom>
            <a:solidFill>
              <a:srgbClr val="E0B57A">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724188" y="2834152"/>
              <a:ext cx="600226" cy="535079"/>
            </a:xfrm>
            <a:custGeom>
              <a:rect l="l" t="t" r="r" b="b"/>
              <a:pathLst>
                <a:path w="97" h="86">
                  <a:moveTo>
                    <a:pt x="56" y="0"/>
                  </a:moveTo>
                  <a:cubicBezTo>
                    <a:pt x="49" y="0"/>
                    <a:pt x="25" y="8"/>
                    <a:pt x="14" y="11"/>
                  </a:cubicBezTo>
                  <a:cubicBezTo>
                    <a:pt x="9" y="13"/>
                    <a:pt x="5" y="14"/>
                    <a:pt x="0" y="16"/>
                  </a:cubicBezTo>
                  <a:cubicBezTo>
                    <a:pt x="2" y="16"/>
                    <a:pt x="5" y="15"/>
                    <a:pt x="7" y="15"/>
                  </a:cubicBezTo>
                  <a:cubicBezTo>
                    <a:pt x="50" y="15"/>
                    <a:pt x="80" y="43"/>
                    <a:pt x="88" y="86"/>
                  </a:cubicBezTo>
                  <a:cubicBezTo>
                    <a:pt x="90" y="74"/>
                    <a:pt x="97" y="32"/>
                    <a:pt x="94" y="22"/>
                  </a:cubicBezTo>
                  <a:cubicBezTo>
                    <a:pt x="94" y="21"/>
                    <a:pt x="94" y="21"/>
                    <a:pt x="93" y="21"/>
                  </a:cubicBezTo>
                  <a:cubicBezTo>
                    <a:pt x="92" y="21"/>
                    <a:pt x="91" y="22"/>
                    <a:pt x="89" y="23"/>
                  </a:cubicBezTo>
                  <a:cubicBezTo>
                    <a:pt x="88" y="24"/>
                    <a:pt x="86" y="25"/>
                    <a:pt x="85" y="25"/>
                  </a:cubicBezTo>
                  <a:cubicBezTo>
                    <a:pt x="85" y="25"/>
                    <a:pt x="84" y="25"/>
                    <a:pt x="84" y="24"/>
                  </a:cubicBezTo>
                  <a:cubicBezTo>
                    <a:pt x="81" y="20"/>
                    <a:pt x="80" y="9"/>
                    <a:pt x="78" y="7"/>
                  </a:cubicBezTo>
                  <a:cubicBezTo>
                    <a:pt x="78" y="6"/>
                    <a:pt x="77" y="6"/>
                    <a:pt x="77" y="6"/>
                  </a:cubicBezTo>
                  <a:cubicBezTo>
                    <a:pt x="75" y="6"/>
                    <a:pt x="73" y="8"/>
                    <a:pt x="70" y="10"/>
                  </a:cubicBezTo>
                  <a:cubicBezTo>
                    <a:pt x="68" y="11"/>
                    <a:pt x="65" y="13"/>
                    <a:pt x="63" y="13"/>
                  </a:cubicBezTo>
                  <a:cubicBezTo>
                    <a:pt x="63" y="13"/>
                    <a:pt x="63" y="13"/>
                    <a:pt x="62" y="13"/>
                  </a:cubicBezTo>
                  <a:cubicBezTo>
                    <a:pt x="57" y="11"/>
                    <a:pt x="61" y="1"/>
                    <a:pt x="56" y="0"/>
                  </a:cubicBezTo>
                  <a:cubicBezTo>
                    <a:pt x="56" y="0"/>
                    <a:pt x="56" y="0"/>
                    <a:pt x="56"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251654" y="2928505"/>
              <a:ext cx="1017859" cy="584989"/>
            </a:xfrm>
            <a:custGeom>
              <a:rect l="l" t="t" r="r" b="b"/>
              <a:pathLst>
                <a:path w="164" h="94">
                  <a:moveTo>
                    <a:pt x="83" y="0"/>
                  </a:moveTo>
                  <a:cubicBezTo>
                    <a:pt x="81" y="0"/>
                    <a:pt x="78" y="1"/>
                    <a:pt x="76" y="1"/>
                  </a:cubicBezTo>
                  <a:cubicBezTo>
                    <a:pt x="41" y="13"/>
                    <a:pt x="17" y="32"/>
                    <a:pt x="3" y="73"/>
                  </a:cubicBezTo>
                  <a:cubicBezTo>
                    <a:pt x="0" y="82"/>
                    <a:pt x="1" y="94"/>
                    <a:pt x="11" y="94"/>
                  </a:cubicBezTo>
                  <a:cubicBezTo>
                    <a:pt x="11" y="94"/>
                    <a:pt x="12" y="94"/>
                    <a:pt x="12" y="94"/>
                  </a:cubicBezTo>
                  <a:cubicBezTo>
                    <a:pt x="12" y="94"/>
                    <a:pt x="12" y="94"/>
                    <a:pt x="12" y="94"/>
                  </a:cubicBezTo>
                  <a:cubicBezTo>
                    <a:pt x="15" y="50"/>
                    <a:pt x="42" y="22"/>
                    <a:pt x="80" y="19"/>
                  </a:cubicBezTo>
                  <a:cubicBezTo>
                    <a:pt x="80" y="18"/>
                    <a:pt x="80" y="18"/>
                    <a:pt x="80" y="18"/>
                  </a:cubicBezTo>
                  <a:cubicBezTo>
                    <a:pt x="81" y="18"/>
                    <a:pt x="81" y="19"/>
                    <a:pt x="82" y="19"/>
                  </a:cubicBezTo>
                  <a:cubicBezTo>
                    <a:pt x="82" y="19"/>
                    <a:pt x="82" y="18"/>
                    <a:pt x="83" y="18"/>
                  </a:cubicBezTo>
                  <a:cubicBezTo>
                    <a:pt x="83" y="19"/>
                    <a:pt x="83" y="19"/>
                    <a:pt x="83" y="19"/>
                  </a:cubicBezTo>
                  <a:cubicBezTo>
                    <a:pt x="111" y="21"/>
                    <a:pt x="134" y="36"/>
                    <a:pt x="145" y="61"/>
                  </a:cubicBezTo>
                  <a:cubicBezTo>
                    <a:pt x="151" y="64"/>
                    <a:pt x="157" y="68"/>
                    <a:pt x="164" y="73"/>
                  </a:cubicBezTo>
                  <a:cubicBezTo>
                    <a:pt x="164" y="73"/>
                    <a:pt x="164" y="72"/>
                    <a:pt x="164" y="71"/>
                  </a:cubicBezTo>
                  <a:cubicBezTo>
                    <a:pt x="156" y="28"/>
                    <a:pt x="126" y="0"/>
                    <a:pt x="83" y="0"/>
                  </a:cubicBezTo>
                </a:path>
              </a:pathLst>
            </a:custGeom>
            <a:solidFill>
              <a:srgbClr val="2612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327428" y="3041376"/>
              <a:ext cx="824741" cy="472118"/>
            </a:xfrm>
            <a:custGeom>
              <a:rect l="l" t="t" r="r" b="b"/>
              <a:pathLst>
                <a:path w="133" h="76">
                  <a:moveTo>
                    <a:pt x="71" y="0"/>
                  </a:moveTo>
                  <a:cubicBezTo>
                    <a:pt x="70" y="0"/>
                    <a:pt x="70" y="1"/>
                    <a:pt x="70" y="1"/>
                  </a:cubicBezTo>
                  <a:cubicBezTo>
                    <a:pt x="69" y="1"/>
                    <a:pt x="69" y="0"/>
                    <a:pt x="68" y="0"/>
                  </a:cubicBezTo>
                  <a:cubicBezTo>
                    <a:pt x="68" y="1"/>
                    <a:pt x="68" y="1"/>
                    <a:pt x="68" y="1"/>
                  </a:cubicBezTo>
                  <a:cubicBezTo>
                    <a:pt x="30" y="4"/>
                    <a:pt x="3" y="32"/>
                    <a:pt x="0" y="76"/>
                  </a:cubicBezTo>
                  <a:cubicBezTo>
                    <a:pt x="48" y="71"/>
                    <a:pt x="74" y="36"/>
                    <a:pt x="108" y="36"/>
                  </a:cubicBezTo>
                  <a:cubicBezTo>
                    <a:pt x="116" y="36"/>
                    <a:pt x="124" y="38"/>
                    <a:pt x="133" y="43"/>
                  </a:cubicBezTo>
                  <a:cubicBezTo>
                    <a:pt x="122" y="18"/>
                    <a:pt x="99" y="3"/>
                    <a:pt x="71" y="1"/>
                  </a:cubicBezTo>
                  <a:cubicBezTo>
                    <a:pt x="71" y="0"/>
                    <a:pt x="71" y="0"/>
                    <a:pt x="71"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2129048" y="2810519"/>
              <a:ext cx="1195366" cy="653240"/>
            </a:xfrm>
            <a:custGeom>
              <a:rect l="l" t="t" r="r" b="b"/>
              <a:pathLst>
                <a:path w="193" h="105">
                  <a:moveTo>
                    <a:pt x="181" y="96"/>
                  </a:moveTo>
                  <a:cubicBezTo>
                    <a:pt x="188" y="87"/>
                    <a:pt x="193" y="34"/>
                    <a:pt x="190" y="23"/>
                  </a:cubicBezTo>
                  <a:cubicBezTo>
                    <a:pt x="189" y="18"/>
                    <a:pt x="182" y="28"/>
                    <a:pt x="180" y="25"/>
                  </a:cubicBezTo>
                  <a:cubicBezTo>
                    <a:pt x="177" y="21"/>
                    <a:pt x="176" y="10"/>
                    <a:pt x="174" y="7"/>
                  </a:cubicBezTo>
                  <a:cubicBezTo>
                    <a:pt x="171" y="4"/>
                    <a:pt x="163" y="15"/>
                    <a:pt x="158" y="14"/>
                  </a:cubicBezTo>
                  <a:cubicBezTo>
                    <a:pt x="153" y="12"/>
                    <a:pt x="157" y="1"/>
                    <a:pt x="152" y="1"/>
                  </a:cubicBezTo>
                  <a:cubicBezTo>
                    <a:pt x="147" y="0"/>
                    <a:pt x="121" y="9"/>
                    <a:pt x="110" y="12"/>
                  </a:cubicBezTo>
                  <a:cubicBezTo>
                    <a:pt x="67" y="24"/>
                    <a:pt x="0" y="50"/>
                    <a:pt x="22" y="93"/>
                  </a:cubicBezTo>
                  <a:cubicBezTo>
                    <a:pt x="23" y="95"/>
                    <a:pt x="19" y="105"/>
                    <a:pt x="28" y="105"/>
                  </a:cubicBezTo>
                  <a:cubicBezTo>
                    <a:pt x="94" y="103"/>
                    <a:pt x="121" y="41"/>
                    <a:pt x="182" y="91"/>
                  </a:cubicBezTo>
                  <a:lnTo>
                    <a:pt x="181" y="96"/>
                  </a:lnTo>
                  <a:close/>
                </a:path>
              </a:pathLst>
            </a:custGeom>
            <a:solidFill>
              <a:srgbClr val="361A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1805431" y="4515576"/>
              <a:ext cx="1928722" cy="1159396"/>
            </a:xfrm>
            <a:custGeom>
              <a:rect l="l" t="t" r="r" b="b"/>
              <a:pathLst>
                <a:path w="311" h="186">
                  <a:moveTo>
                    <a:pt x="280" y="23"/>
                  </a:moveTo>
                  <a:cubicBezTo>
                    <a:pt x="264" y="10"/>
                    <a:pt x="246" y="4"/>
                    <a:pt x="235" y="2"/>
                  </a:cubicBezTo>
                  <a:cubicBezTo>
                    <a:pt x="154" y="9"/>
                    <a:pt x="154" y="9"/>
                    <a:pt x="154" y="9"/>
                  </a:cubicBezTo>
                  <a:cubicBezTo>
                    <a:pt x="80" y="0"/>
                    <a:pt x="80" y="0"/>
                    <a:pt x="80" y="0"/>
                  </a:cubicBezTo>
                  <a:cubicBezTo>
                    <a:pt x="71" y="3"/>
                    <a:pt x="45" y="11"/>
                    <a:pt x="31" y="23"/>
                  </a:cubicBezTo>
                  <a:cubicBezTo>
                    <a:pt x="17" y="33"/>
                    <a:pt x="7" y="47"/>
                    <a:pt x="0" y="63"/>
                  </a:cubicBezTo>
                  <a:cubicBezTo>
                    <a:pt x="0" y="186"/>
                    <a:pt x="0" y="186"/>
                    <a:pt x="0" y="186"/>
                  </a:cubicBezTo>
                  <a:cubicBezTo>
                    <a:pt x="311" y="186"/>
                    <a:pt x="311" y="186"/>
                    <a:pt x="311" y="186"/>
                  </a:cubicBezTo>
                  <a:cubicBezTo>
                    <a:pt x="311" y="63"/>
                    <a:pt x="311" y="63"/>
                    <a:pt x="311" y="63"/>
                  </a:cubicBezTo>
                  <a:cubicBezTo>
                    <a:pt x="304" y="47"/>
                    <a:pt x="294" y="33"/>
                    <a:pt x="280" y="23"/>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2499673" y="4352794"/>
              <a:ext cx="7893" cy="19050"/>
            </a:xfrm>
            <a:custGeom>
              <a:rect l="l" t="t" r="r" b="b"/>
              <a:pathLst>
                <a:path w="1" h="1">
                  <a:moveTo>
                    <a:pt x="0" y="0"/>
                  </a:moveTo>
                  <a:cubicBezTo>
                    <a:pt x="0" y="0"/>
                    <a:pt x="0" y="0"/>
                    <a:pt x="1" y="0"/>
                  </a:cubicBezTo>
                  <a:cubicBezTo>
                    <a:pt x="1" y="0"/>
                    <a:pt x="1" y="0"/>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531070" y="4360731"/>
              <a:ext cx="514104" cy="68252"/>
            </a:xfrm>
            <a:custGeom>
              <a:rect l="l" t="t" r="r" b="b"/>
              <a:pathLst>
                <a:path w="83" h="11">
                  <a:moveTo>
                    <a:pt x="69" y="7"/>
                  </a:moveTo>
                  <a:cubicBezTo>
                    <a:pt x="63" y="9"/>
                    <a:pt x="53" y="11"/>
                    <a:pt x="39" y="11"/>
                  </a:cubicBezTo>
                  <a:cubicBezTo>
                    <a:pt x="38" y="11"/>
                    <a:pt x="38" y="11"/>
                    <a:pt x="38" y="11"/>
                  </a:cubicBezTo>
                  <a:cubicBezTo>
                    <a:pt x="37" y="11"/>
                    <a:pt x="36" y="11"/>
                    <a:pt x="35" y="11"/>
                  </a:cubicBezTo>
                  <a:cubicBezTo>
                    <a:pt x="36" y="11"/>
                    <a:pt x="38" y="11"/>
                    <a:pt x="39" y="11"/>
                  </a:cubicBezTo>
                  <a:cubicBezTo>
                    <a:pt x="41" y="11"/>
                    <a:pt x="42" y="11"/>
                    <a:pt x="44" y="11"/>
                  </a:cubicBezTo>
                  <a:cubicBezTo>
                    <a:pt x="55" y="11"/>
                    <a:pt x="63" y="9"/>
                    <a:pt x="69" y="7"/>
                  </a:cubicBezTo>
                  <a:moveTo>
                    <a:pt x="0" y="2"/>
                  </a:moveTo>
                  <a:cubicBezTo>
                    <a:pt x="4" y="4"/>
                    <a:pt x="9" y="6"/>
                    <a:pt x="15" y="8"/>
                  </a:cubicBezTo>
                  <a:cubicBezTo>
                    <a:pt x="9" y="6"/>
                    <a:pt x="4" y="4"/>
                    <a:pt x="0" y="2"/>
                  </a:cubicBezTo>
                  <a:moveTo>
                    <a:pt x="83" y="0"/>
                  </a:moveTo>
                  <a:cubicBezTo>
                    <a:pt x="82" y="0"/>
                    <a:pt x="81" y="1"/>
                    <a:pt x="80" y="2"/>
                  </a:cubicBezTo>
                  <a:cubicBezTo>
                    <a:pt x="80" y="2"/>
                    <a:pt x="80" y="1"/>
                    <a:pt x="81" y="1"/>
                  </a:cubicBezTo>
                  <a:cubicBezTo>
                    <a:pt x="82" y="0"/>
                    <a:pt x="83" y="0"/>
                    <a:pt x="83"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2507566" y="4352794"/>
              <a:ext cx="524628" cy="131212"/>
            </a:xfrm>
            <a:custGeom>
              <a:rect l="l" t="t" r="r" b="b"/>
              <a:pathLst>
                <a:path w="85" h="21">
                  <a:moveTo>
                    <a:pt x="0" y="0"/>
                  </a:moveTo>
                  <a:cubicBezTo>
                    <a:pt x="5" y="5"/>
                    <a:pt x="10" y="20"/>
                    <a:pt x="36" y="21"/>
                  </a:cubicBezTo>
                  <a:cubicBezTo>
                    <a:pt x="36" y="21"/>
                    <a:pt x="37" y="21"/>
                    <a:pt x="37" y="21"/>
                  </a:cubicBezTo>
                  <a:cubicBezTo>
                    <a:pt x="60" y="21"/>
                    <a:pt x="79" y="7"/>
                    <a:pt x="85" y="2"/>
                  </a:cubicBezTo>
                  <a:cubicBezTo>
                    <a:pt x="84" y="2"/>
                    <a:pt x="84" y="3"/>
                    <a:pt x="84" y="3"/>
                  </a:cubicBezTo>
                  <a:cubicBezTo>
                    <a:pt x="81" y="5"/>
                    <a:pt x="78" y="6"/>
                    <a:pt x="73" y="8"/>
                  </a:cubicBezTo>
                  <a:cubicBezTo>
                    <a:pt x="67" y="10"/>
                    <a:pt x="59" y="12"/>
                    <a:pt x="48" y="12"/>
                  </a:cubicBezTo>
                  <a:cubicBezTo>
                    <a:pt x="46" y="12"/>
                    <a:pt x="45" y="12"/>
                    <a:pt x="43" y="12"/>
                  </a:cubicBezTo>
                  <a:cubicBezTo>
                    <a:pt x="42" y="12"/>
                    <a:pt x="40" y="12"/>
                    <a:pt x="39" y="12"/>
                  </a:cubicBezTo>
                  <a:cubicBezTo>
                    <a:pt x="31" y="11"/>
                    <a:pt x="25" y="10"/>
                    <a:pt x="19" y="9"/>
                  </a:cubicBezTo>
                  <a:cubicBezTo>
                    <a:pt x="13" y="7"/>
                    <a:pt x="8" y="5"/>
                    <a:pt x="4" y="3"/>
                  </a:cubicBezTo>
                  <a:cubicBezTo>
                    <a:pt x="2" y="2"/>
                    <a:pt x="1" y="1"/>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3058153" y="4392123"/>
              <a:ext cx="80860" cy="81302"/>
            </a:xfrm>
            <a:custGeom>
              <a:rect l="l" t="t" r="r" b="b"/>
              <a:pathLst>
                <a:path w="31" h="31">
                  <a:moveTo>
                    <a:pt x="0" y="31"/>
                  </a:moveTo>
                  <a:lnTo>
                    <a:pt x="17" y="21"/>
                  </a:lnTo>
                  <a:lnTo>
                    <a:pt x="31" y="9"/>
                  </a:lnTo>
                  <a:lnTo>
                    <a:pt x="0" y="0"/>
                  </a:lnTo>
                  <a:lnTo>
                    <a:pt x="0" y="31"/>
                  </a:lnTo>
                  <a:close/>
                </a:path>
              </a:pathLst>
            </a:custGeom>
            <a:solidFill>
              <a:srgbClr val="706F6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2413550" y="4392123"/>
              <a:ext cx="80860" cy="81302"/>
            </a:xfrm>
            <a:custGeom>
              <a:rect l="l" t="t" r="r" b="b"/>
              <a:pathLst>
                <a:path w="31" h="31">
                  <a:moveTo>
                    <a:pt x="31" y="0"/>
                  </a:moveTo>
                  <a:lnTo>
                    <a:pt x="0" y="7"/>
                  </a:lnTo>
                  <a:lnTo>
                    <a:pt x="31" y="31"/>
                  </a:lnTo>
                  <a:lnTo>
                    <a:pt x="31" y="0"/>
                  </a:lnTo>
                  <a:close/>
                </a:path>
              </a:pathLst>
            </a:custGeom>
            <a:solidFill>
              <a:srgbClr val="706F6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447786" y="4510285"/>
              <a:ext cx="2693475" cy="2339779"/>
            </a:xfrm>
            <a:custGeom>
              <a:rect l="l" t="t" r="r" b="b"/>
              <a:pathLst>
                <a:path w="435" h="376">
                  <a:moveTo>
                    <a:pt x="403" y="38"/>
                  </a:moveTo>
                  <a:cubicBezTo>
                    <a:pt x="390" y="26"/>
                    <a:pt x="339" y="11"/>
                    <a:pt x="317" y="8"/>
                  </a:cubicBezTo>
                  <a:cubicBezTo>
                    <a:pt x="291" y="0"/>
                    <a:pt x="291" y="0"/>
                    <a:pt x="291" y="0"/>
                  </a:cubicBezTo>
                  <a:cubicBezTo>
                    <a:pt x="241" y="119"/>
                    <a:pt x="241" y="119"/>
                    <a:pt x="241" y="119"/>
                  </a:cubicBezTo>
                  <a:cubicBezTo>
                    <a:pt x="192" y="119"/>
                    <a:pt x="192" y="119"/>
                    <a:pt x="192" y="119"/>
                  </a:cubicBezTo>
                  <a:cubicBezTo>
                    <a:pt x="138" y="1"/>
                    <a:pt x="138" y="1"/>
                    <a:pt x="138" y="1"/>
                  </a:cubicBezTo>
                  <a:cubicBezTo>
                    <a:pt x="111" y="8"/>
                    <a:pt x="111" y="8"/>
                    <a:pt x="111" y="8"/>
                  </a:cubicBezTo>
                  <a:cubicBezTo>
                    <a:pt x="93" y="11"/>
                    <a:pt x="44" y="27"/>
                    <a:pt x="31" y="38"/>
                  </a:cubicBezTo>
                  <a:cubicBezTo>
                    <a:pt x="17" y="48"/>
                    <a:pt x="0" y="292"/>
                    <a:pt x="0" y="308"/>
                  </a:cubicBezTo>
                  <a:cubicBezTo>
                    <a:pt x="44" y="376"/>
                    <a:pt x="44" y="376"/>
                    <a:pt x="44" y="376"/>
                  </a:cubicBezTo>
                  <a:cubicBezTo>
                    <a:pt x="397" y="375"/>
                    <a:pt x="397" y="375"/>
                    <a:pt x="397" y="375"/>
                  </a:cubicBezTo>
                  <a:cubicBezTo>
                    <a:pt x="435" y="308"/>
                    <a:pt x="435" y="308"/>
                    <a:pt x="435" y="308"/>
                  </a:cubicBezTo>
                  <a:cubicBezTo>
                    <a:pt x="435" y="290"/>
                    <a:pt x="418" y="48"/>
                    <a:pt x="403" y="38"/>
                  </a:cubicBezTo>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2846794" y="4583651"/>
              <a:ext cx="125237" cy="634723"/>
            </a:xfrm>
            <a:custGeom>
              <a:rect l="l" t="t" r="r" b="b"/>
              <a:pathLst>
                <a:path w="20" h="102">
                  <a:moveTo>
                    <a:pt x="8" y="0"/>
                  </a:moveTo>
                  <a:cubicBezTo>
                    <a:pt x="0" y="26"/>
                    <a:pt x="0" y="26"/>
                    <a:pt x="0" y="26"/>
                  </a:cubicBezTo>
                  <a:cubicBezTo>
                    <a:pt x="17" y="102"/>
                    <a:pt x="17" y="102"/>
                    <a:pt x="17" y="102"/>
                  </a:cubicBezTo>
                  <a:cubicBezTo>
                    <a:pt x="20" y="95"/>
                    <a:pt x="20" y="95"/>
                    <a:pt x="20" y="95"/>
                  </a:cubicBezTo>
                  <a:cubicBezTo>
                    <a:pt x="1" y="26"/>
                    <a:pt x="1" y="26"/>
                    <a:pt x="1" y="26"/>
                  </a:cubicBezTo>
                  <a:cubicBezTo>
                    <a:pt x="10" y="2"/>
                    <a:pt x="10" y="2"/>
                    <a:pt x="10" y="2"/>
                  </a:cubicBezTo>
                  <a:cubicBezTo>
                    <a:pt x="9" y="2"/>
                    <a:pt x="9" y="1"/>
                    <a:pt x="8"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2797155" y="5176576"/>
              <a:ext cx="273978" cy="957463"/>
            </a:xfrm>
            <a:custGeom>
              <a:rect l="l" t="t" r="r" b="b"/>
              <a:pathLst>
                <a:path w="105" h="365">
                  <a:moveTo>
                    <a:pt x="67" y="0"/>
                  </a:moveTo>
                  <a:lnTo>
                    <a:pt x="60" y="16"/>
                  </a:lnTo>
                  <a:lnTo>
                    <a:pt x="88" y="142"/>
                  </a:lnTo>
                  <a:lnTo>
                    <a:pt x="0" y="360"/>
                  </a:lnTo>
                  <a:lnTo>
                    <a:pt x="3" y="365"/>
                  </a:lnTo>
                  <a:lnTo>
                    <a:pt x="105" y="147"/>
                  </a:lnTo>
                  <a:lnTo>
                    <a:pt x="67" y="0"/>
                  </a:lnTo>
                  <a:close/>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2797155" y="5176576"/>
              <a:ext cx="273978" cy="957463"/>
            </a:xfrm>
            <a:custGeom>
              <a:rect l="l" t="t" r="r" b="b"/>
              <a:pathLst>
                <a:path w="105" h="365">
                  <a:moveTo>
                    <a:pt x="67" y="0"/>
                  </a:moveTo>
                  <a:lnTo>
                    <a:pt x="60" y="16"/>
                  </a:lnTo>
                  <a:lnTo>
                    <a:pt x="88" y="142"/>
                  </a:lnTo>
                  <a:lnTo>
                    <a:pt x="0" y="360"/>
                  </a:lnTo>
                  <a:lnTo>
                    <a:pt x="3" y="365"/>
                  </a:lnTo>
                  <a:lnTo>
                    <a:pt x="105" y="147"/>
                  </a:lnTo>
                  <a:lnTo>
                    <a:pt x="67" y="0"/>
                  </a:lnTo>
                </a:path>
              </a:pathLst>
            </a:cu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2525808" y="4533917"/>
              <a:ext cx="501124" cy="1600122"/>
            </a:xfrm>
            <a:custGeom>
              <a:rect l="l" t="t" r="r" b="b"/>
              <a:pathLst>
                <a:path w="81" h="257">
                  <a:moveTo>
                    <a:pt x="52" y="34"/>
                  </a:moveTo>
                  <a:cubicBezTo>
                    <a:pt x="63" y="0"/>
                    <a:pt x="63" y="0"/>
                    <a:pt x="63" y="0"/>
                  </a:cubicBezTo>
                  <a:cubicBezTo>
                    <a:pt x="63" y="0"/>
                    <a:pt x="52" y="4"/>
                    <a:pt x="39" y="4"/>
                  </a:cubicBezTo>
                  <a:cubicBezTo>
                    <a:pt x="28" y="4"/>
                    <a:pt x="14" y="0"/>
                    <a:pt x="14" y="0"/>
                  </a:cubicBezTo>
                  <a:cubicBezTo>
                    <a:pt x="28" y="33"/>
                    <a:pt x="28" y="33"/>
                    <a:pt x="28" y="33"/>
                  </a:cubicBezTo>
                  <a:cubicBezTo>
                    <a:pt x="28" y="33"/>
                    <a:pt x="28" y="33"/>
                    <a:pt x="28" y="33"/>
                  </a:cubicBezTo>
                  <a:cubicBezTo>
                    <a:pt x="0" y="164"/>
                    <a:pt x="0" y="164"/>
                    <a:pt x="0" y="164"/>
                  </a:cubicBezTo>
                  <a:cubicBezTo>
                    <a:pt x="43" y="257"/>
                    <a:pt x="43" y="257"/>
                    <a:pt x="43" y="257"/>
                  </a:cubicBezTo>
                  <a:cubicBezTo>
                    <a:pt x="81" y="163"/>
                    <a:pt x="81" y="163"/>
                    <a:pt x="81" y="163"/>
                  </a:cubicBezTo>
                  <a:cubicBezTo>
                    <a:pt x="52" y="34"/>
                    <a:pt x="52" y="34"/>
                    <a:pt x="52" y="34"/>
                  </a:cubicBezTo>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2698053" y="4746256"/>
              <a:ext cx="148741" cy="44619"/>
            </a:xfrm>
            <a:custGeom>
              <a:rect l="l" t="t" r="r" b="b"/>
              <a:pathLst>
                <a:path w="24" h="7">
                  <a:moveTo>
                    <a:pt x="0" y="0"/>
                  </a:moveTo>
                  <a:cubicBezTo>
                    <a:pt x="0" y="1"/>
                    <a:pt x="0" y="1"/>
                    <a:pt x="0" y="1"/>
                  </a:cubicBezTo>
                  <a:cubicBezTo>
                    <a:pt x="0" y="1"/>
                    <a:pt x="2" y="7"/>
                    <a:pt x="9" y="7"/>
                  </a:cubicBezTo>
                  <a:cubicBezTo>
                    <a:pt x="17" y="7"/>
                    <a:pt x="24" y="1"/>
                    <a:pt x="24" y="1"/>
                  </a:cubicBezTo>
                  <a:cubicBezTo>
                    <a:pt x="24" y="0"/>
                    <a:pt x="24" y="0"/>
                    <a:pt x="24" y="0"/>
                  </a:cubicBezTo>
                  <a:cubicBezTo>
                    <a:pt x="24" y="0"/>
                    <a:pt x="19" y="2"/>
                    <a:pt x="12" y="2"/>
                  </a:cubicBezTo>
                  <a:cubicBezTo>
                    <a:pt x="4" y="2"/>
                    <a:pt x="0" y="0"/>
                    <a:pt x="0" y="0"/>
                  </a:cubicBezTo>
                </a:path>
              </a:pathLst>
            </a:custGeom>
            <a:solidFill>
              <a:srgbClr val="A54828">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2301293" y="4515576"/>
              <a:ext cx="174876" cy="18342"/>
            </a:xfrm>
            <a:custGeom>
              <a:rect l="l" t="t" r="r" b="b"/>
              <a:pathLst>
                <a:path w="28" h="3">
                  <a:moveTo>
                    <a:pt x="0" y="0"/>
                  </a:moveTo>
                  <a:cubicBezTo>
                    <a:pt x="0" y="0"/>
                    <a:pt x="0" y="0"/>
                    <a:pt x="0" y="0"/>
                  </a:cubicBezTo>
                  <a:cubicBezTo>
                    <a:pt x="27" y="3"/>
                    <a:pt x="27" y="3"/>
                    <a:pt x="27" y="3"/>
                  </a:cubicBezTo>
                  <a:cubicBezTo>
                    <a:pt x="27" y="3"/>
                    <a:pt x="27" y="2"/>
                    <a:pt x="28" y="2"/>
                  </a:cubicBezTo>
                  <a:cubicBezTo>
                    <a:pt x="3" y="0"/>
                    <a:pt x="3" y="0"/>
                    <a:pt x="3" y="0"/>
                  </a:cubicBezTo>
                  <a:cubicBezTo>
                    <a:pt x="2" y="0"/>
                    <a:pt x="2" y="0"/>
                    <a:pt x="2" y="0"/>
                  </a:cubicBezTo>
                  <a:cubicBezTo>
                    <a:pt x="2" y="0"/>
                    <a:pt x="1" y="0"/>
                    <a:pt x="1" y="0"/>
                  </a:cubicBezTo>
                  <a:cubicBezTo>
                    <a:pt x="1" y="0"/>
                    <a:pt x="1" y="0"/>
                    <a:pt x="0"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2468276" y="4528626"/>
              <a:ext cx="148741" cy="23632"/>
            </a:xfrm>
            <a:custGeom>
              <a:rect l="l" t="t" r="r" b="b"/>
              <a:pathLst>
                <a:path w="24" h="4">
                  <a:moveTo>
                    <a:pt x="1" y="0"/>
                  </a:moveTo>
                  <a:cubicBezTo>
                    <a:pt x="0" y="0"/>
                    <a:pt x="0" y="1"/>
                    <a:pt x="0" y="1"/>
                  </a:cubicBezTo>
                  <a:cubicBezTo>
                    <a:pt x="24" y="4"/>
                    <a:pt x="24" y="4"/>
                    <a:pt x="24" y="4"/>
                  </a:cubicBezTo>
                  <a:cubicBezTo>
                    <a:pt x="23" y="2"/>
                    <a:pt x="23" y="2"/>
                    <a:pt x="23" y="2"/>
                  </a:cubicBezTo>
                  <a:cubicBezTo>
                    <a:pt x="1" y="0"/>
                    <a:pt x="1" y="0"/>
                    <a:pt x="1"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2301293" y="4515576"/>
              <a:ext cx="336772" cy="417093"/>
            </a:xfrm>
            <a:custGeom>
              <a:rect l="l" t="t" r="r" b="b"/>
              <a:pathLst>
                <a:path w="54" h="67">
                  <a:moveTo>
                    <a:pt x="0" y="0"/>
                  </a:moveTo>
                  <a:cubicBezTo>
                    <a:pt x="0" y="0"/>
                    <a:pt x="0" y="0"/>
                    <a:pt x="0" y="0"/>
                  </a:cubicBezTo>
                  <a:cubicBezTo>
                    <a:pt x="30" y="67"/>
                    <a:pt x="30" y="67"/>
                    <a:pt x="30" y="67"/>
                  </a:cubicBezTo>
                  <a:cubicBezTo>
                    <a:pt x="37" y="52"/>
                    <a:pt x="49" y="28"/>
                    <a:pt x="54" y="14"/>
                  </a:cubicBezTo>
                  <a:cubicBezTo>
                    <a:pt x="51" y="6"/>
                    <a:pt x="51" y="6"/>
                    <a:pt x="51" y="6"/>
                  </a:cubicBezTo>
                  <a:cubicBezTo>
                    <a:pt x="27" y="3"/>
                    <a:pt x="27" y="3"/>
                    <a:pt x="27" y="3"/>
                  </a:cubicBezTo>
                  <a:cubicBezTo>
                    <a:pt x="0" y="0"/>
                    <a:pt x="0" y="0"/>
                    <a:pt x="0"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2296031" y="4515576"/>
              <a:ext cx="5262" cy="19050"/>
            </a:xfrm>
            <a:custGeom>
              <a:rect l="l" t="t" r="r" b="b"/>
              <a:pathLst>
                <a:path w="1" h="1">
                  <a:moveTo>
                    <a:pt x="1" y="0"/>
                  </a:moveTo>
                  <a:cubicBezTo>
                    <a:pt x="0" y="0"/>
                    <a:pt x="0" y="0"/>
                    <a:pt x="0" y="0"/>
                  </a:cubicBezTo>
                  <a:cubicBezTo>
                    <a:pt x="0" y="0"/>
                    <a:pt x="0" y="0"/>
                    <a:pt x="0" y="0"/>
                  </a:cubicBezTo>
                  <a:cubicBezTo>
                    <a:pt x="1" y="0"/>
                    <a:pt x="1" y="0"/>
                    <a:pt x="1"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a:off x="2638065" y="4541677"/>
              <a:ext cx="23504" cy="5291"/>
            </a:xfrm>
            <a:custGeom>
              <a:rect l="l" t="t" r="r" b="b"/>
              <a:pathLst>
                <a:path w="4" h="1">
                  <a:moveTo>
                    <a:pt x="0" y="0"/>
                  </a:moveTo>
                  <a:cubicBezTo>
                    <a:pt x="1" y="0"/>
                    <a:pt x="2" y="1"/>
                    <a:pt x="4" y="1"/>
                  </a:cubicBezTo>
                  <a:cubicBezTo>
                    <a:pt x="4" y="1"/>
                    <a:pt x="4" y="1"/>
                    <a:pt x="4" y="1"/>
                  </a:cubicBezTo>
                  <a:cubicBezTo>
                    <a:pt x="0" y="0"/>
                    <a:pt x="0" y="0"/>
                    <a:pt x="0" y="0"/>
                  </a:cubicBezTo>
                  <a:cubicBezTo>
                    <a:pt x="0" y="0"/>
                    <a:pt x="0" y="0"/>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2296031" y="4515576"/>
              <a:ext cx="193118" cy="480054"/>
            </a:xfrm>
            <a:custGeom>
              <a:rect l="l" t="t" r="r" b="b"/>
              <a:pathLst>
                <a:path w="31" h="77">
                  <a:moveTo>
                    <a:pt x="1" y="0"/>
                  </a:moveTo>
                  <a:cubicBezTo>
                    <a:pt x="1" y="0"/>
                    <a:pt x="1" y="0"/>
                    <a:pt x="1" y="0"/>
                  </a:cubicBezTo>
                  <a:cubicBezTo>
                    <a:pt x="0" y="0"/>
                    <a:pt x="0" y="0"/>
                    <a:pt x="0" y="0"/>
                  </a:cubicBezTo>
                  <a:cubicBezTo>
                    <a:pt x="26" y="77"/>
                    <a:pt x="26" y="77"/>
                    <a:pt x="26" y="77"/>
                  </a:cubicBezTo>
                  <a:cubicBezTo>
                    <a:pt x="26" y="77"/>
                    <a:pt x="28" y="73"/>
                    <a:pt x="31" y="67"/>
                  </a:cubicBezTo>
                  <a:cubicBezTo>
                    <a:pt x="1" y="0"/>
                    <a:pt x="1" y="0"/>
                    <a:pt x="1" y="0"/>
                  </a:cubicBezTo>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2611930" y="4541677"/>
              <a:ext cx="49639" cy="60315"/>
            </a:xfrm>
            <a:custGeom>
              <a:rect l="l" t="t" r="r" b="b"/>
              <a:pathLst>
                <a:path w="8" h="10">
                  <a:moveTo>
                    <a:pt x="0" y="0"/>
                  </a:moveTo>
                  <a:cubicBezTo>
                    <a:pt x="1" y="2"/>
                    <a:pt x="1" y="2"/>
                    <a:pt x="1" y="2"/>
                  </a:cubicBezTo>
                  <a:cubicBezTo>
                    <a:pt x="4" y="10"/>
                    <a:pt x="4" y="10"/>
                    <a:pt x="4" y="10"/>
                  </a:cubicBezTo>
                  <a:cubicBezTo>
                    <a:pt x="6" y="6"/>
                    <a:pt x="7" y="2"/>
                    <a:pt x="8" y="1"/>
                  </a:cubicBezTo>
                  <a:cubicBezTo>
                    <a:pt x="6" y="1"/>
                    <a:pt x="5" y="0"/>
                    <a:pt x="4" y="0"/>
                  </a:cubicBezTo>
                  <a:cubicBezTo>
                    <a:pt x="0" y="0"/>
                    <a:pt x="0" y="0"/>
                    <a:pt x="0" y="0"/>
                  </a:cubicBezTo>
                </a:path>
              </a:pathLst>
            </a:custGeom>
            <a:solidFill>
              <a:srgbClr val="9541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2283051" y="4410641"/>
              <a:ext cx="360101" cy="485345"/>
            </a:xfrm>
            <a:custGeom>
              <a:rect l="l" t="t" r="r" b="b"/>
              <a:pathLst>
                <a:path w="57" h="78">
                  <a:moveTo>
                    <a:pt x="27" y="78"/>
                  </a:moveTo>
                  <a:cubicBezTo>
                    <a:pt x="27" y="78"/>
                    <a:pt x="58" y="22"/>
                    <a:pt x="58" y="21"/>
                  </a:cubicBezTo>
                  <a:cubicBezTo>
                    <a:pt x="54" y="20"/>
                    <a:pt x="47" y="19"/>
                    <a:pt x="37" y="12"/>
                  </a:cubicBezTo>
                  <a:cubicBezTo>
                    <a:pt x="29" y="7"/>
                    <a:pt x="21" y="0"/>
                    <a:pt x="21" y="0"/>
                  </a:cubicBezTo>
                  <a:cubicBezTo>
                    <a:pt x="2" y="17"/>
                    <a:pt x="2" y="17"/>
                    <a:pt x="2" y="17"/>
                  </a:cubicBezTo>
                  <a:cubicBezTo>
                    <a:pt x="0" y="17"/>
                    <a:pt x="27" y="78"/>
                    <a:pt x="27" y="78"/>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3071309" y="4515576"/>
              <a:ext cx="172245" cy="26278"/>
            </a:xfrm>
            <a:custGeom>
              <a:rect l="l" t="t" r="r" b="b"/>
              <a:pathLst>
                <a:path w="28" h="4">
                  <a:moveTo>
                    <a:pt x="28" y="0"/>
                  </a:moveTo>
                  <a:cubicBezTo>
                    <a:pt x="0" y="2"/>
                    <a:pt x="0" y="2"/>
                    <a:pt x="0" y="2"/>
                  </a:cubicBezTo>
                  <a:cubicBezTo>
                    <a:pt x="1" y="4"/>
                    <a:pt x="1" y="4"/>
                    <a:pt x="1" y="4"/>
                  </a:cubicBezTo>
                  <a:cubicBezTo>
                    <a:pt x="28" y="2"/>
                    <a:pt x="28" y="2"/>
                    <a:pt x="28" y="2"/>
                  </a:cubicBezTo>
                  <a:cubicBezTo>
                    <a:pt x="28" y="1"/>
                    <a:pt x="28" y="0"/>
                    <a:pt x="28" y="0"/>
                  </a:cubicBezTo>
                  <a:moveTo>
                    <a:pt x="28" y="0"/>
                  </a:move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2909413" y="4528626"/>
              <a:ext cx="166983" cy="23632"/>
            </a:xfrm>
            <a:custGeom>
              <a:rect l="l" t="t" r="r" b="b"/>
              <a:pathLst>
                <a:path w="27" h="4">
                  <a:moveTo>
                    <a:pt x="26" y="0"/>
                  </a:moveTo>
                  <a:cubicBezTo>
                    <a:pt x="1" y="2"/>
                    <a:pt x="1" y="2"/>
                    <a:pt x="1" y="2"/>
                  </a:cubicBezTo>
                  <a:cubicBezTo>
                    <a:pt x="0" y="3"/>
                    <a:pt x="0" y="3"/>
                    <a:pt x="0" y="3"/>
                  </a:cubicBezTo>
                  <a:cubicBezTo>
                    <a:pt x="2" y="3"/>
                    <a:pt x="3" y="3"/>
                    <a:pt x="3" y="3"/>
                  </a:cubicBezTo>
                  <a:cubicBezTo>
                    <a:pt x="3" y="3"/>
                    <a:pt x="3" y="3"/>
                    <a:pt x="3" y="3"/>
                  </a:cubicBezTo>
                  <a:cubicBezTo>
                    <a:pt x="3" y="3"/>
                    <a:pt x="3" y="3"/>
                    <a:pt x="3" y="3"/>
                  </a:cubicBezTo>
                  <a:cubicBezTo>
                    <a:pt x="2" y="4"/>
                    <a:pt x="2" y="4"/>
                    <a:pt x="2" y="4"/>
                  </a:cubicBezTo>
                  <a:cubicBezTo>
                    <a:pt x="27" y="2"/>
                    <a:pt x="27" y="2"/>
                    <a:pt x="27" y="2"/>
                  </a:cubicBezTo>
                  <a:cubicBezTo>
                    <a:pt x="26" y="0"/>
                    <a:pt x="26" y="0"/>
                    <a:pt x="26"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2909413" y="4528626"/>
              <a:ext cx="334141" cy="367183"/>
            </a:xfrm>
            <a:custGeom>
              <a:rect l="l" t="t" r="r" b="b"/>
              <a:pathLst>
                <a:path w="54" h="59">
                  <a:moveTo>
                    <a:pt x="54" y="0"/>
                  </a:moveTo>
                  <a:cubicBezTo>
                    <a:pt x="27" y="2"/>
                    <a:pt x="27" y="2"/>
                    <a:pt x="27" y="2"/>
                  </a:cubicBezTo>
                  <a:cubicBezTo>
                    <a:pt x="2" y="4"/>
                    <a:pt x="2" y="4"/>
                    <a:pt x="2" y="4"/>
                  </a:cubicBezTo>
                  <a:cubicBezTo>
                    <a:pt x="0" y="11"/>
                    <a:pt x="0" y="11"/>
                    <a:pt x="0" y="11"/>
                  </a:cubicBezTo>
                  <a:cubicBezTo>
                    <a:pt x="7" y="23"/>
                    <a:pt x="20" y="44"/>
                    <a:pt x="29" y="59"/>
                  </a:cubicBezTo>
                  <a:cubicBezTo>
                    <a:pt x="53" y="2"/>
                    <a:pt x="53" y="2"/>
                    <a:pt x="53" y="2"/>
                  </a:cubicBezTo>
                  <a:cubicBezTo>
                    <a:pt x="53" y="1"/>
                    <a:pt x="53" y="1"/>
                    <a:pt x="54"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2883277" y="4541677"/>
              <a:ext cx="12980" cy="19050"/>
            </a:xfrm>
            <a:custGeom>
              <a:rect l="l" t="t" r="r" b="b"/>
              <a:pathLst>
                <a:path w="2" h="1">
                  <a:moveTo>
                    <a:pt x="2" y="0"/>
                  </a:moveTo>
                  <a:cubicBezTo>
                    <a:pt x="2" y="0"/>
                    <a:pt x="2" y="0"/>
                    <a:pt x="2" y="0"/>
                  </a:cubicBezTo>
                  <a:cubicBezTo>
                    <a:pt x="0" y="0"/>
                    <a:pt x="0" y="0"/>
                    <a:pt x="0" y="0"/>
                  </a:cubicBezTo>
                  <a:cubicBezTo>
                    <a:pt x="1" y="0"/>
                    <a:pt x="2" y="0"/>
                    <a:pt x="2"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3089550" y="4541677"/>
              <a:ext cx="148741" cy="459067"/>
            </a:xfrm>
            <a:custGeom>
              <a:rect l="l" t="t" r="r" b="b"/>
              <a:pathLst>
                <a:path w="24" h="74">
                  <a:moveTo>
                    <a:pt x="24" y="0"/>
                  </a:moveTo>
                  <a:cubicBezTo>
                    <a:pt x="0" y="57"/>
                    <a:pt x="0" y="57"/>
                    <a:pt x="0" y="57"/>
                  </a:cubicBezTo>
                  <a:cubicBezTo>
                    <a:pt x="6" y="67"/>
                    <a:pt x="10" y="74"/>
                    <a:pt x="10" y="74"/>
                  </a:cubicBezTo>
                  <a:cubicBezTo>
                    <a:pt x="10" y="74"/>
                    <a:pt x="21" y="15"/>
                    <a:pt x="24" y="0"/>
                  </a:cubicBezTo>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2909413" y="4546968"/>
              <a:ext cx="18242" cy="13051"/>
            </a:xfrm>
            <a:custGeom>
              <a:rect l="l" t="t" r="r" b="b"/>
              <a:pathLst>
                <a:path w="3" h="2">
                  <a:moveTo>
                    <a:pt x="3" y="0"/>
                  </a:moveTo>
                  <a:cubicBezTo>
                    <a:pt x="3" y="0"/>
                    <a:pt x="2" y="0"/>
                    <a:pt x="0" y="0"/>
                  </a:cubicBezTo>
                  <a:cubicBezTo>
                    <a:pt x="0" y="2"/>
                    <a:pt x="0" y="2"/>
                    <a:pt x="0" y="2"/>
                  </a:cubicBezTo>
                  <a:cubicBezTo>
                    <a:pt x="2" y="1"/>
                    <a:pt x="2" y="1"/>
                    <a:pt x="2" y="1"/>
                  </a:cubicBezTo>
                  <a:cubicBezTo>
                    <a:pt x="3" y="0"/>
                    <a:pt x="3" y="0"/>
                    <a:pt x="3" y="0"/>
                  </a:cubicBezTo>
                </a:path>
              </a:pathLst>
            </a:custGeom>
            <a:solidFill>
              <a:srgbClr val="6D583B">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2896433" y="4552259"/>
              <a:ext cx="26135" cy="44619"/>
            </a:xfrm>
            <a:custGeom>
              <a:rect l="l" t="t" r="r" b="b"/>
              <a:pathLst>
                <a:path w="4" h="7">
                  <a:moveTo>
                    <a:pt x="4" y="0"/>
                  </a:moveTo>
                  <a:cubicBezTo>
                    <a:pt x="2" y="1"/>
                    <a:pt x="2" y="1"/>
                    <a:pt x="2" y="1"/>
                  </a:cubicBezTo>
                  <a:cubicBezTo>
                    <a:pt x="0" y="5"/>
                    <a:pt x="0" y="5"/>
                    <a:pt x="0" y="5"/>
                  </a:cubicBezTo>
                  <a:cubicBezTo>
                    <a:pt x="1" y="6"/>
                    <a:pt x="1" y="7"/>
                    <a:pt x="2" y="7"/>
                  </a:cubicBezTo>
                  <a:cubicBezTo>
                    <a:pt x="4" y="0"/>
                    <a:pt x="4" y="0"/>
                    <a:pt x="4" y="0"/>
                  </a:cubicBezTo>
                </a:path>
              </a:pathLst>
            </a:custGeom>
            <a:solidFill>
              <a:srgbClr val="7C7C7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2872929" y="4541677"/>
              <a:ext cx="41746" cy="41974"/>
            </a:xfrm>
            <a:custGeom>
              <a:rect l="l" t="t" r="r" b="b"/>
              <a:pathLst>
                <a:path w="7" h="7">
                  <a:moveTo>
                    <a:pt x="7" y="0"/>
                  </a:moveTo>
                  <a:cubicBezTo>
                    <a:pt x="4" y="0"/>
                    <a:pt x="4" y="0"/>
                    <a:pt x="4" y="0"/>
                  </a:cubicBezTo>
                  <a:cubicBezTo>
                    <a:pt x="4" y="0"/>
                    <a:pt x="3" y="0"/>
                    <a:pt x="2" y="0"/>
                  </a:cubicBezTo>
                  <a:cubicBezTo>
                    <a:pt x="0" y="1"/>
                    <a:pt x="0" y="1"/>
                    <a:pt x="0" y="1"/>
                  </a:cubicBezTo>
                  <a:cubicBezTo>
                    <a:pt x="1" y="2"/>
                    <a:pt x="2" y="4"/>
                    <a:pt x="4" y="7"/>
                  </a:cubicBezTo>
                  <a:cubicBezTo>
                    <a:pt x="6" y="3"/>
                    <a:pt x="6" y="3"/>
                    <a:pt x="6" y="3"/>
                  </a:cubicBezTo>
                  <a:cubicBezTo>
                    <a:pt x="6" y="1"/>
                    <a:pt x="6" y="1"/>
                    <a:pt x="6" y="1"/>
                  </a:cubicBezTo>
                  <a:cubicBezTo>
                    <a:pt x="7" y="0"/>
                    <a:pt x="7" y="0"/>
                    <a:pt x="7" y="0"/>
                  </a:cubicBezTo>
                </a:path>
              </a:pathLst>
            </a:custGeom>
            <a:solidFill>
              <a:srgbClr val="9541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2891171" y="4415755"/>
              <a:ext cx="365363" cy="480054"/>
            </a:xfrm>
            <a:custGeom>
              <a:rect l="l" t="t" r="r" b="b"/>
              <a:pathLst>
                <a:path w="59" h="77">
                  <a:moveTo>
                    <a:pt x="42" y="77"/>
                  </a:moveTo>
                  <a:cubicBezTo>
                    <a:pt x="42" y="77"/>
                    <a:pt x="59" y="15"/>
                    <a:pt x="58" y="15"/>
                  </a:cubicBezTo>
                  <a:cubicBezTo>
                    <a:pt x="40" y="0"/>
                    <a:pt x="40" y="0"/>
                    <a:pt x="40" y="0"/>
                  </a:cubicBezTo>
                  <a:cubicBezTo>
                    <a:pt x="40" y="0"/>
                    <a:pt x="34" y="5"/>
                    <a:pt x="27" y="9"/>
                  </a:cubicBezTo>
                  <a:cubicBezTo>
                    <a:pt x="25" y="11"/>
                    <a:pt x="5" y="19"/>
                    <a:pt x="2" y="20"/>
                  </a:cubicBezTo>
                  <a:cubicBezTo>
                    <a:pt x="1" y="20"/>
                    <a:pt x="0" y="20"/>
                    <a:pt x="0" y="20"/>
                  </a:cubicBezTo>
                  <a:cubicBezTo>
                    <a:pt x="3" y="24"/>
                    <a:pt x="42" y="77"/>
                    <a:pt x="42" y="7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Freeform 40"/>
            <p:cNvSpPr/>
            <p:nvPr/>
          </p:nvSpPr>
          <p:spPr>
            <a:xfrm>
              <a:off x="2309186" y="3631479"/>
              <a:ext cx="947347" cy="49910"/>
            </a:xfrm>
            <a:custGeom>
              <a:rect l="l" t="t" r="r" b="b"/>
              <a:pathLst>
                <a:path w="153" h="8">
                  <a:moveTo>
                    <a:pt x="4" y="0"/>
                  </a:moveTo>
                  <a:cubicBezTo>
                    <a:pt x="2" y="1"/>
                    <a:pt x="1" y="2"/>
                    <a:pt x="0" y="3"/>
                  </a:cubicBezTo>
                  <a:cubicBezTo>
                    <a:pt x="0" y="4"/>
                    <a:pt x="0" y="5"/>
                    <a:pt x="1" y="6"/>
                  </a:cubicBezTo>
                  <a:cubicBezTo>
                    <a:pt x="2" y="5"/>
                    <a:pt x="4" y="3"/>
                    <a:pt x="4" y="1"/>
                  </a:cubicBezTo>
                  <a:cubicBezTo>
                    <a:pt x="4" y="1"/>
                    <a:pt x="4" y="1"/>
                    <a:pt x="4" y="0"/>
                  </a:cubicBezTo>
                  <a:moveTo>
                    <a:pt x="149" y="0"/>
                  </a:moveTo>
                  <a:cubicBezTo>
                    <a:pt x="149" y="0"/>
                    <a:pt x="148" y="0"/>
                    <a:pt x="148" y="0"/>
                  </a:cubicBezTo>
                  <a:cubicBezTo>
                    <a:pt x="145" y="1"/>
                    <a:pt x="145" y="1"/>
                    <a:pt x="145" y="1"/>
                  </a:cubicBezTo>
                  <a:cubicBezTo>
                    <a:pt x="145" y="1"/>
                    <a:pt x="145" y="1"/>
                    <a:pt x="145" y="1"/>
                  </a:cubicBezTo>
                  <a:cubicBezTo>
                    <a:pt x="144" y="4"/>
                    <a:pt x="147" y="6"/>
                    <a:pt x="149" y="8"/>
                  </a:cubicBezTo>
                  <a:cubicBezTo>
                    <a:pt x="150" y="7"/>
                    <a:pt x="150" y="7"/>
                    <a:pt x="150" y="7"/>
                  </a:cubicBezTo>
                  <a:cubicBezTo>
                    <a:pt x="152" y="6"/>
                    <a:pt x="153" y="4"/>
                    <a:pt x="153" y="2"/>
                  </a:cubicBezTo>
                  <a:cubicBezTo>
                    <a:pt x="152" y="1"/>
                    <a:pt x="151" y="0"/>
                    <a:pt x="149" y="0"/>
                  </a:cubicBezTo>
                </a:path>
              </a:pathLst>
            </a:custGeom>
            <a:solidFill>
              <a:srgbClr val="2612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2314273" y="3594796"/>
              <a:ext cx="916125" cy="236147"/>
            </a:xfrm>
            <a:custGeom>
              <a:rect l="l" t="t" r="r" b="b"/>
              <a:pathLst>
                <a:path w="148" h="38">
                  <a:moveTo>
                    <a:pt x="27" y="33"/>
                  </a:moveTo>
                  <a:cubicBezTo>
                    <a:pt x="21" y="33"/>
                    <a:pt x="17" y="29"/>
                    <a:pt x="17" y="23"/>
                  </a:cubicBezTo>
                  <a:cubicBezTo>
                    <a:pt x="17" y="15"/>
                    <a:pt x="17" y="15"/>
                    <a:pt x="17" y="15"/>
                  </a:cubicBezTo>
                  <a:cubicBezTo>
                    <a:pt x="17" y="9"/>
                    <a:pt x="21" y="5"/>
                    <a:pt x="27" y="5"/>
                  </a:cubicBezTo>
                  <a:cubicBezTo>
                    <a:pt x="52" y="5"/>
                    <a:pt x="52" y="5"/>
                    <a:pt x="52" y="5"/>
                  </a:cubicBezTo>
                  <a:cubicBezTo>
                    <a:pt x="58" y="5"/>
                    <a:pt x="62" y="9"/>
                    <a:pt x="62" y="15"/>
                  </a:cubicBezTo>
                  <a:cubicBezTo>
                    <a:pt x="62" y="23"/>
                    <a:pt x="62" y="23"/>
                    <a:pt x="62" y="23"/>
                  </a:cubicBezTo>
                  <a:cubicBezTo>
                    <a:pt x="62" y="29"/>
                    <a:pt x="58" y="33"/>
                    <a:pt x="52" y="33"/>
                  </a:cubicBezTo>
                  <a:cubicBezTo>
                    <a:pt x="27" y="33"/>
                    <a:pt x="27" y="33"/>
                    <a:pt x="27" y="33"/>
                  </a:cubicBezTo>
                  <a:moveTo>
                    <a:pt x="98" y="33"/>
                  </a:moveTo>
                  <a:cubicBezTo>
                    <a:pt x="93" y="33"/>
                    <a:pt x="88" y="29"/>
                    <a:pt x="88" y="23"/>
                  </a:cubicBezTo>
                  <a:cubicBezTo>
                    <a:pt x="88" y="15"/>
                    <a:pt x="88" y="15"/>
                    <a:pt x="88" y="15"/>
                  </a:cubicBezTo>
                  <a:cubicBezTo>
                    <a:pt x="88" y="9"/>
                    <a:pt x="93" y="5"/>
                    <a:pt x="98" y="5"/>
                  </a:cubicBezTo>
                  <a:cubicBezTo>
                    <a:pt x="124" y="5"/>
                    <a:pt x="124" y="5"/>
                    <a:pt x="124" y="5"/>
                  </a:cubicBezTo>
                  <a:cubicBezTo>
                    <a:pt x="129" y="5"/>
                    <a:pt x="134" y="9"/>
                    <a:pt x="134" y="15"/>
                  </a:cubicBezTo>
                  <a:cubicBezTo>
                    <a:pt x="134" y="23"/>
                    <a:pt x="134" y="23"/>
                    <a:pt x="134" y="23"/>
                  </a:cubicBezTo>
                  <a:cubicBezTo>
                    <a:pt x="134" y="29"/>
                    <a:pt x="129" y="33"/>
                    <a:pt x="124" y="33"/>
                  </a:cubicBezTo>
                  <a:cubicBezTo>
                    <a:pt x="98" y="33"/>
                    <a:pt x="98" y="33"/>
                    <a:pt x="98" y="33"/>
                  </a:cubicBezTo>
                  <a:moveTo>
                    <a:pt x="124" y="0"/>
                  </a:moveTo>
                  <a:cubicBezTo>
                    <a:pt x="98" y="0"/>
                    <a:pt x="98" y="0"/>
                    <a:pt x="98" y="0"/>
                  </a:cubicBezTo>
                  <a:cubicBezTo>
                    <a:pt x="90" y="0"/>
                    <a:pt x="84" y="6"/>
                    <a:pt x="83" y="14"/>
                  </a:cubicBezTo>
                  <a:cubicBezTo>
                    <a:pt x="83" y="14"/>
                    <a:pt x="83" y="14"/>
                    <a:pt x="83" y="14"/>
                  </a:cubicBezTo>
                  <a:cubicBezTo>
                    <a:pt x="69" y="14"/>
                    <a:pt x="69" y="14"/>
                    <a:pt x="69" y="14"/>
                  </a:cubicBezTo>
                  <a:cubicBezTo>
                    <a:pt x="68" y="14"/>
                    <a:pt x="68" y="14"/>
                    <a:pt x="67" y="14"/>
                  </a:cubicBezTo>
                  <a:cubicBezTo>
                    <a:pt x="67" y="6"/>
                    <a:pt x="60" y="0"/>
                    <a:pt x="52" y="0"/>
                  </a:cubicBezTo>
                  <a:cubicBezTo>
                    <a:pt x="27" y="0"/>
                    <a:pt x="27" y="0"/>
                    <a:pt x="27" y="0"/>
                  </a:cubicBezTo>
                  <a:cubicBezTo>
                    <a:pt x="21" y="0"/>
                    <a:pt x="15" y="4"/>
                    <a:pt x="13" y="9"/>
                  </a:cubicBezTo>
                  <a:cubicBezTo>
                    <a:pt x="4" y="7"/>
                    <a:pt x="4" y="7"/>
                    <a:pt x="4" y="7"/>
                  </a:cubicBezTo>
                  <a:cubicBezTo>
                    <a:pt x="4" y="6"/>
                    <a:pt x="3" y="6"/>
                    <a:pt x="3" y="6"/>
                  </a:cubicBezTo>
                  <a:cubicBezTo>
                    <a:pt x="3" y="6"/>
                    <a:pt x="3" y="6"/>
                    <a:pt x="3" y="6"/>
                  </a:cubicBezTo>
                  <a:cubicBezTo>
                    <a:pt x="3" y="7"/>
                    <a:pt x="3" y="7"/>
                    <a:pt x="3" y="7"/>
                  </a:cubicBezTo>
                  <a:cubicBezTo>
                    <a:pt x="3" y="9"/>
                    <a:pt x="1" y="11"/>
                    <a:pt x="0" y="12"/>
                  </a:cubicBezTo>
                  <a:cubicBezTo>
                    <a:pt x="0" y="13"/>
                    <a:pt x="1" y="14"/>
                    <a:pt x="2" y="14"/>
                  </a:cubicBezTo>
                  <a:cubicBezTo>
                    <a:pt x="12" y="17"/>
                    <a:pt x="12" y="17"/>
                    <a:pt x="12" y="17"/>
                  </a:cubicBezTo>
                  <a:cubicBezTo>
                    <a:pt x="12" y="23"/>
                    <a:pt x="12" y="23"/>
                    <a:pt x="12" y="23"/>
                  </a:cubicBezTo>
                  <a:cubicBezTo>
                    <a:pt x="12" y="31"/>
                    <a:pt x="19" y="38"/>
                    <a:pt x="27" y="38"/>
                  </a:cubicBezTo>
                  <a:cubicBezTo>
                    <a:pt x="52" y="38"/>
                    <a:pt x="52" y="38"/>
                    <a:pt x="52" y="38"/>
                  </a:cubicBezTo>
                  <a:cubicBezTo>
                    <a:pt x="61" y="38"/>
                    <a:pt x="67" y="31"/>
                    <a:pt x="67" y="23"/>
                  </a:cubicBezTo>
                  <a:cubicBezTo>
                    <a:pt x="67" y="21"/>
                    <a:pt x="67" y="21"/>
                    <a:pt x="67" y="21"/>
                  </a:cubicBezTo>
                  <a:cubicBezTo>
                    <a:pt x="68" y="21"/>
                    <a:pt x="68" y="21"/>
                    <a:pt x="69" y="21"/>
                  </a:cubicBezTo>
                  <a:cubicBezTo>
                    <a:pt x="83" y="21"/>
                    <a:pt x="83" y="21"/>
                    <a:pt x="83" y="21"/>
                  </a:cubicBezTo>
                  <a:cubicBezTo>
                    <a:pt x="83" y="21"/>
                    <a:pt x="83" y="21"/>
                    <a:pt x="83" y="21"/>
                  </a:cubicBezTo>
                  <a:cubicBezTo>
                    <a:pt x="83" y="23"/>
                    <a:pt x="83" y="23"/>
                    <a:pt x="83" y="23"/>
                  </a:cubicBezTo>
                  <a:cubicBezTo>
                    <a:pt x="83" y="31"/>
                    <a:pt x="90" y="38"/>
                    <a:pt x="98" y="38"/>
                  </a:cubicBezTo>
                  <a:cubicBezTo>
                    <a:pt x="124" y="38"/>
                    <a:pt x="124" y="38"/>
                    <a:pt x="124" y="38"/>
                  </a:cubicBezTo>
                  <a:cubicBezTo>
                    <a:pt x="132" y="38"/>
                    <a:pt x="139" y="31"/>
                    <a:pt x="139" y="23"/>
                  </a:cubicBezTo>
                  <a:cubicBezTo>
                    <a:pt x="139" y="17"/>
                    <a:pt x="139" y="17"/>
                    <a:pt x="139" y="17"/>
                  </a:cubicBezTo>
                  <a:cubicBezTo>
                    <a:pt x="139" y="17"/>
                    <a:pt x="139" y="17"/>
                    <a:pt x="139" y="17"/>
                  </a:cubicBezTo>
                  <a:cubicBezTo>
                    <a:pt x="148" y="14"/>
                    <a:pt x="148" y="14"/>
                    <a:pt x="148" y="14"/>
                  </a:cubicBezTo>
                  <a:cubicBezTo>
                    <a:pt x="146" y="12"/>
                    <a:pt x="143" y="10"/>
                    <a:pt x="144" y="7"/>
                  </a:cubicBezTo>
                  <a:cubicBezTo>
                    <a:pt x="144" y="7"/>
                    <a:pt x="144" y="7"/>
                    <a:pt x="144" y="7"/>
                  </a:cubicBezTo>
                  <a:cubicBezTo>
                    <a:pt x="138" y="9"/>
                    <a:pt x="138" y="9"/>
                    <a:pt x="138" y="9"/>
                  </a:cubicBezTo>
                  <a:cubicBezTo>
                    <a:pt x="135" y="4"/>
                    <a:pt x="130" y="0"/>
                    <a:pt x="124"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Freeform 42"/>
            <p:cNvSpPr/>
            <p:nvPr/>
          </p:nvSpPr>
          <p:spPr>
            <a:xfrm>
              <a:off x="2290944" y="3576454"/>
              <a:ext cx="952609" cy="254489"/>
            </a:xfrm>
            <a:custGeom>
              <a:rect l="l" t="t" r="r" b="b"/>
              <a:pathLst>
                <a:path w="154" h="41">
                  <a:moveTo>
                    <a:pt x="153" y="9"/>
                  </a:moveTo>
                  <a:cubicBezTo>
                    <a:pt x="153" y="7"/>
                    <a:pt x="150" y="6"/>
                    <a:pt x="148" y="7"/>
                  </a:cubicBezTo>
                  <a:cubicBezTo>
                    <a:pt x="140" y="10"/>
                    <a:pt x="140" y="10"/>
                    <a:pt x="140" y="10"/>
                  </a:cubicBezTo>
                  <a:cubicBezTo>
                    <a:pt x="137" y="5"/>
                    <a:pt x="132" y="0"/>
                    <a:pt x="125" y="0"/>
                  </a:cubicBezTo>
                  <a:cubicBezTo>
                    <a:pt x="100" y="0"/>
                    <a:pt x="100" y="0"/>
                    <a:pt x="100" y="0"/>
                  </a:cubicBezTo>
                  <a:cubicBezTo>
                    <a:pt x="92" y="0"/>
                    <a:pt x="86" y="7"/>
                    <a:pt x="85" y="15"/>
                  </a:cubicBezTo>
                  <a:cubicBezTo>
                    <a:pt x="84" y="15"/>
                    <a:pt x="84" y="15"/>
                    <a:pt x="84" y="15"/>
                  </a:cubicBezTo>
                  <a:cubicBezTo>
                    <a:pt x="71" y="15"/>
                    <a:pt x="71" y="15"/>
                    <a:pt x="71" y="15"/>
                  </a:cubicBezTo>
                  <a:cubicBezTo>
                    <a:pt x="70" y="15"/>
                    <a:pt x="70" y="15"/>
                    <a:pt x="69" y="15"/>
                  </a:cubicBezTo>
                  <a:cubicBezTo>
                    <a:pt x="69" y="7"/>
                    <a:pt x="62" y="0"/>
                    <a:pt x="54" y="0"/>
                  </a:cubicBezTo>
                  <a:cubicBezTo>
                    <a:pt x="29" y="0"/>
                    <a:pt x="29" y="0"/>
                    <a:pt x="29" y="0"/>
                  </a:cubicBezTo>
                  <a:cubicBezTo>
                    <a:pt x="22" y="0"/>
                    <a:pt x="17" y="5"/>
                    <a:pt x="15" y="10"/>
                  </a:cubicBezTo>
                  <a:cubicBezTo>
                    <a:pt x="6" y="8"/>
                    <a:pt x="6" y="8"/>
                    <a:pt x="6" y="8"/>
                  </a:cubicBezTo>
                  <a:cubicBezTo>
                    <a:pt x="4" y="7"/>
                    <a:pt x="1" y="8"/>
                    <a:pt x="1" y="10"/>
                  </a:cubicBezTo>
                  <a:cubicBezTo>
                    <a:pt x="0" y="12"/>
                    <a:pt x="1" y="15"/>
                    <a:pt x="3" y="15"/>
                  </a:cubicBezTo>
                  <a:cubicBezTo>
                    <a:pt x="13" y="18"/>
                    <a:pt x="13" y="18"/>
                    <a:pt x="13" y="18"/>
                  </a:cubicBezTo>
                  <a:cubicBezTo>
                    <a:pt x="13" y="25"/>
                    <a:pt x="13" y="25"/>
                    <a:pt x="13" y="25"/>
                  </a:cubicBezTo>
                  <a:cubicBezTo>
                    <a:pt x="13" y="34"/>
                    <a:pt x="20" y="41"/>
                    <a:pt x="29" y="41"/>
                  </a:cubicBezTo>
                  <a:cubicBezTo>
                    <a:pt x="54" y="41"/>
                    <a:pt x="54" y="41"/>
                    <a:pt x="54" y="41"/>
                  </a:cubicBezTo>
                  <a:cubicBezTo>
                    <a:pt x="62" y="41"/>
                    <a:pt x="69" y="34"/>
                    <a:pt x="69" y="25"/>
                  </a:cubicBezTo>
                  <a:cubicBezTo>
                    <a:pt x="69" y="23"/>
                    <a:pt x="69" y="23"/>
                    <a:pt x="69" y="23"/>
                  </a:cubicBezTo>
                  <a:cubicBezTo>
                    <a:pt x="70" y="23"/>
                    <a:pt x="70" y="23"/>
                    <a:pt x="71" y="23"/>
                  </a:cubicBezTo>
                  <a:cubicBezTo>
                    <a:pt x="84" y="23"/>
                    <a:pt x="84" y="23"/>
                    <a:pt x="84" y="23"/>
                  </a:cubicBezTo>
                  <a:cubicBezTo>
                    <a:pt x="85" y="23"/>
                    <a:pt x="85" y="23"/>
                    <a:pt x="85" y="23"/>
                  </a:cubicBezTo>
                  <a:cubicBezTo>
                    <a:pt x="85" y="25"/>
                    <a:pt x="85" y="25"/>
                    <a:pt x="85" y="25"/>
                  </a:cubicBezTo>
                  <a:cubicBezTo>
                    <a:pt x="85" y="34"/>
                    <a:pt x="92" y="41"/>
                    <a:pt x="100" y="41"/>
                  </a:cubicBezTo>
                  <a:cubicBezTo>
                    <a:pt x="125" y="41"/>
                    <a:pt x="125" y="41"/>
                    <a:pt x="125" y="41"/>
                  </a:cubicBezTo>
                  <a:cubicBezTo>
                    <a:pt x="134" y="41"/>
                    <a:pt x="141" y="34"/>
                    <a:pt x="141" y="25"/>
                  </a:cubicBezTo>
                  <a:cubicBezTo>
                    <a:pt x="141" y="18"/>
                    <a:pt x="141" y="18"/>
                    <a:pt x="141" y="18"/>
                  </a:cubicBezTo>
                  <a:cubicBezTo>
                    <a:pt x="141" y="18"/>
                    <a:pt x="141" y="18"/>
                    <a:pt x="141" y="18"/>
                  </a:cubicBezTo>
                  <a:cubicBezTo>
                    <a:pt x="151" y="14"/>
                    <a:pt x="151" y="14"/>
                    <a:pt x="151" y="14"/>
                  </a:cubicBezTo>
                  <a:cubicBezTo>
                    <a:pt x="153" y="13"/>
                    <a:pt x="154" y="11"/>
                    <a:pt x="153" y="9"/>
                  </a:cubicBezTo>
                  <a:close/>
                  <a:moveTo>
                    <a:pt x="64" y="25"/>
                  </a:moveTo>
                  <a:cubicBezTo>
                    <a:pt x="64" y="31"/>
                    <a:pt x="59" y="35"/>
                    <a:pt x="54" y="35"/>
                  </a:cubicBezTo>
                  <a:cubicBezTo>
                    <a:pt x="29" y="35"/>
                    <a:pt x="29" y="35"/>
                    <a:pt x="29" y="35"/>
                  </a:cubicBezTo>
                  <a:cubicBezTo>
                    <a:pt x="23" y="35"/>
                    <a:pt x="19" y="31"/>
                    <a:pt x="19" y="25"/>
                  </a:cubicBezTo>
                  <a:cubicBezTo>
                    <a:pt x="19" y="16"/>
                    <a:pt x="19" y="16"/>
                    <a:pt x="19" y="16"/>
                  </a:cubicBezTo>
                  <a:cubicBezTo>
                    <a:pt x="19" y="10"/>
                    <a:pt x="23" y="6"/>
                    <a:pt x="29" y="6"/>
                  </a:cubicBezTo>
                  <a:cubicBezTo>
                    <a:pt x="54" y="6"/>
                    <a:pt x="54" y="6"/>
                    <a:pt x="54" y="6"/>
                  </a:cubicBezTo>
                  <a:cubicBezTo>
                    <a:pt x="59" y="6"/>
                    <a:pt x="64" y="10"/>
                    <a:pt x="64" y="16"/>
                  </a:cubicBezTo>
                  <a:lnTo>
                    <a:pt x="64" y="25"/>
                  </a:lnTo>
                  <a:close/>
                  <a:moveTo>
                    <a:pt x="135" y="25"/>
                  </a:moveTo>
                  <a:cubicBezTo>
                    <a:pt x="135" y="31"/>
                    <a:pt x="131" y="35"/>
                    <a:pt x="125" y="35"/>
                  </a:cubicBezTo>
                  <a:cubicBezTo>
                    <a:pt x="100" y="35"/>
                    <a:pt x="100" y="35"/>
                    <a:pt x="100" y="35"/>
                  </a:cubicBezTo>
                  <a:cubicBezTo>
                    <a:pt x="95" y="35"/>
                    <a:pt x="90" y="31"/>
                    <a:pt x="90" y="25"/>
                  </a:cubicBezTo>
                  <a:cubicBezTo>
                    <a:pt x="90" y="16"/>
                    <a:pt x="90" y="16"/>
                    <a:pt x="90" y="16"/>
                  </a:cubicBezTo>
                  <a:cubicBezTo>
                    <a:pt x="90" y="10"/>
                    <a:pt x="95" y="6"/>
                    <a:pt x="100" y="6"/>
                  </a:cubicBezTo>
                  <a:cubicBezTo>
                    <a:pt x="125" y="6"/>
                    <a:pt x="125" y="6"/>
                    <a:pt x="125" y="6"/>
                  </a:cubicBezTo>
                  <a:cubicBezTo>
                    <a:pt x="131" y="6"/>
                    <a:pt x="135" y="10"/>
                    <a:pt x="135" y="16"/>
                  </a:cubicBezTo>
                  <a:lnTo>
                    <a:pt x="135" y="25"/>
                  </a:ln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3" name="Picture 43"/>
            <p:cNvPicPr>
              <a:picLocks noChangeAspect="1"/>
            </p:cNvPicPr>
            <p:nvPr/>
          </p:nvPicPr>
          <p:blipFill>
            <a:blip r:embed="rId2"/>
            <a:stretch>
              <a:fillRect/>
            </a:stretch>
          </p:blipFill>
          <p:spPr>
            <a:xfrm>
              <a:off x="3230398" y="5158235"/>
              <a:ext cx="464640" cy="430144"/>
            </a:xfrm>
            <a:prstGeom prst="rect">
              <a:avLst/>
            </a:prstGeom>
          </p:spPr>
        </p:pic>
        <p:sp>
          <p:nvSpPr>
            <p:cNvPr id="44" name="Freeform 44"/>
            <p:cNvSpPr/>
            <p:nvPr/>
          </p:nvSpPr>
          <p:spPr>
            <a:xfrm>
              <a:off x="3280037" y="5032313"/>
              <a:ext cx="378518" cy="162605"/>
            </a:xfrm>
            <a:custGeom>
              <a:rect l="l" t="t" r="r" b="b"/>
              <a:pathLst>
                <a:path w="145" h="62">
                  <a:moveTo>
                    <a:pt x="145" y="62"/>
                  </a:moveTo>
                  <a:lnTo>
                    <a:pt x="60" y="0"/>
                  </a:lnTo>
                  <a:lnTo>
                    <a:pt x="0" y="62"/>
                  </a:lnTo>
                  <a:lnTo>
                    <a:pt x="145" y="62"/>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3280037" y="5032313"/>
              <a:ext cx="378518" cy="162605"/>
            </a:xfrm>
            <a:custGeom>
              <a:rect l="l" t="t" r="r" b="b"/>
              <a:pathLst>
                <a:path w="145" h="62">
                  <a:moveTo>
                    <a:pt x="145" y="62"/>
                  </a:moveTo>
                  <a:lnTo>
                    <a:pt x="60" y="0"/>
                  </a:lnTo>
                  <a:lnTo>
                    <a:pt x="0" y="62"/>
                  </a:lnTo>
                  <a:lnTo>
                    <a:pt x="145" y="62"/>
                  </a:lnTo>
                </a:path>
              </a:pathLst>
            </a:cu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6" name="Picture 46"/>
            <p:cNvPicPr>
              <a:picLocks noChangeAspect="1"/>
            </p:cNvPicPr>
            <p:nvPr/>
          </p:nvPicPr>
          <p:blipFill>
            <a:blip r:embed="rId3"/>
            <a:stretch>
              <a:fillRect/>
            </a:stretch>
          </p:blipFill>
          <p:spPr>
            <a:xfrm>
              <a:off x="3259164" y="5087337"/>
              <a:ext cx="425350" cy="131212"/>
            </a:xfrm>
            <a:prstGeom prst="rect">
              <a:avLst/>
            </a:prstGeom>
          </p:spPr>
        </p:pic>
        <p:sp>
          <p:nvSpPr>
            <p:cNvPr id="47" name="AutoShape 47"/>
            <p:cNvSpPr/>
            <p:nvPr/>
          </p:nvSpPr>
          <p:spPr>
            <a:xfrm>
              <a:off x="3256533" y="5194917"/>
              <a:ext cx="415001" cy="49910"/>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Freeform 48"/>
            <p:cNvSpPr/>
            <p:nvPr/>
          </p:nvSpPr>
          <p:spPr>
            <a:xfrm>
              <a:off x="2184300" y="5567568"/>
              <a:ext cx="2528773" cy="1281614"/>
            </a:xfrm>
            <a:custGeom>
              <a:rect l="l" t="t" r="r" b="b"/>
              <a:pathLst>
                <a:path w="408" h="206">
                  <a:moveTo>
                    <a:pt x="407" y="183"/>
                  </a:moveTo>
                  <a:cubicBezTo>
                    <a:pt x="376" y="183"/>
                    <a:pt x="376" y="183"/>
                    <a:pt x="376" y="183"/>
                  </a:cubicBezTo>
                  <a:cubicBezTo>
                    <a:pt x="376" y="20"/>
                    <a:pt x="376" y="20"/>
                    <a:pt x="376" y="20"/>
                  </a:cubicBezTo>
                  <a:cubicBezTo>
                    <a:pt x="376" y="9"/>
                    <a:pt x="366" y="0"/>
                    <a:pt x="353" y="0"/>
                  </a:cubicBezTo>
                  <a:cubicBezTo>
                    <a:pt x="53" y="0"/>
                    <a:pt x="53" y="0"/>
                    <a:pt x="53" y="0"/>
                  </a:cubicBezTo>
                  <a:cubicBezTo>
                    <a:pt x="41" y="0"/>
                    <a:pt x="30" y="9"/>
                    <a:pt x="30" y="20"/>
                  </a:cubicBezTo>
                  <a:cubicBezTo>
                    <a:pt x="30" y="183"/>
                    <a:pt x="30" y="183"/>
                    <a:pt x="30" y="183"/>
                  </a:cubicBezTo>
                  <a:cubicBezTo>
                    <a:pt x="1" y="183"/>
                    <a:pt x="1" y="183"/>
                    <a:pt x="1" y="183"/>
                  </a:cubicBezTo>
                  <a:cubicBezTo>
                    <a:pt x="0" y="205"/>
                    <a:pt x="18" y="206"/>
                    <a:pt x="18" y="206"/>
                  </a:cubicBezTo>
                  <a:cubicBezTo>
                    <a:pt x="389" y="206"/>
                    <a:pt x="389" y="206"/>
                    <a:pt x="389" y="206"/>
                  </a:cubicBezTo>
                  <a:cubicBezTo>
                    <a:pt x="389" y="206"/>
                    <a:pt x="408" y="205"/>
                    <a:pt x="407" y="183"/>
                  </a:cubicBezTo>
                  <a:close/>
                </a:path>
              </a:pathLst>
            </a:custGeom>
            <a:solidFill>
              <a:srgbClr val="C1C0C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2580533" y="6278302"/>
              <a:ext cx="600226" cy="579698"/>
            </a:xfrm>
            <a:custGeom>
              <a:rect l="l" t="t" r="r" b="b"/>
              <a:pathLst>
                <a:path w="97" h="93">
                  <a:moveTo>
                    <a:pt x="78" y="12"/>
                  </a:moveTo>
                  <a:cubicBezTo>
                    <a:pt x="76" y="12"/>
                    <a:pt x="74" y="12"/>
                    <a:pt x="73" y="11"/>
                  </a:cubicBezTo>
                  <a:cubicBezTo>
                    <a:pt x="73" y="7"/>
                    <a:pt x="73" y="7"/>
                    <a:pt x="73" y="7"/>
                  </a:cubicBezTo>
                  <a:cubicBezTo>
                    <a:pt x="73" y="3"/>
                    <a:pt x="70" y="0"/>
                    <a:pt x="66" y="0"/>
                  </a:cubicBezTo>
                  <a:cubicBezTo>
                    <a:pt x="7" y="0"/>
                    <a:pt x="7" y="0"/>
                    <a:pt x="7" y="0"/>
                  </a:cubicBezTo>
                  <a:cubicBezTo>
                    <a:pt x="4" y="0"/>
                    <a:pt x="0" y="3"/>
                    <a:pt x="0" y="7"/>
                  </a:cubicBezTo>
                  <a:cubicBezTo>
                    <a:pt x="0" y="85"/>
                    <a:pt x="0" y="85"/>
                    <a:pt x="0" y="85"/>
                  </a:cubicBezTo>
                  <a:cubicBezTo>
                    <a:pt x="0" y="90"/>
                    <a:pt x="4" y="93"/>
                    <a:pt x="7" y="93"/>
                  </a:cubicBezTo>
                  <a:cubicBezTo>
                    <a:pt x="66" y="93"/>
                    <a:pt x="66" y="93"/>
                    <a:pt x="66" y="93"/>
                  </a:cubicBezTo>
                  <a:cubicBezTo>
                    <a:pt x="70" y="93"/>
                    <a:pt x="73" y="90"/>
                    <a:pt x="73" y="85"/>
                  </a:cubicBezTo>
                  <a:cubicBezTo>
                    <a:pt x="73" y="75"/>
                    <a:pt x="73" y="75"/>
                    <a:pt x="73" y="75"/>
                  </a:cubicBezTo>
                  <a:cubicBezTo>
                    <a:pt x="74" y="73"/>
                    <a:pt x="76" y="73"/>
                    <a:pt x="78" y="73"/>
                  </a:cubicBezTo>
                  <a:cubicBezTo>
                    <a:pt x="89" y="73"/>
                    <a:pt x="97" y="62"/>
                    <a:pt x="97" y="50"/>
                  </a:cubicBezTo>
                  <a:cubicBezTo>
                    <a:pt x="97" y="36"/>
                    <a:pt x="97" y="36"/>
                    <a:pt x="97" y="36"/>
                  </a:cubicBezTo>
                  <a:cubicBezTo>
                    <a:pt x="97" y="23"/>
                    <a:pt x="89" y="12"/>
                    <a:pt x="78" y="12"/>
                  </a:cubicBezTo>
                  <a:close/>
                  <a:moveTo>
                    <a:pt x="88" y="45"/>
                  </a:moveTo>
                  <a:cubicBezTo>
                    <a:pt x="88" y="53"/>
                    <a:pt x="84" y="56"/>
                    <a:pt x="78" y="56"/>
                  </a:cubicBezTo>
                  <a:cubicBezTo>
                    <a:pt x="73" y="56"/>
                    <a:pt x="71" y="53"/>
                    <a:pt x="71" y="45"/>
                  </a:cubicBezTo>
                  <a:cubicBezTo>
                    <a:pt x="72" y="37"/>
                    <a:pt x="72" y="37"/>
                    <a:pt x="72" y="37"/>
                  </a:cubicBezTo>
                  <a:cubicBezTo>
                    <a:pt x="72" y="30"/>
                    <a:pt x="74" y="26"/>
                    <a:pt x="79" y="26"/>
                  </a:cubicBezTo>
                  <a:cubicBezTo>
                    <a:pt x="84" y="26"/>
                    <a:pt x="88" y="30"/>
                    <a:pt x="88" y="37"/>
                  </a:cubicBezTo>
                  <a:lnTo>
                    <a:pt x="88" y="45"/>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2544050" y="5703719"/>
              <a:ext cx="446398" cy="516737"/>
            </a:xfrm>
            <a:custGeom>
              <a:rect l="l" t="t" r="r" b="b"/>
              <a:pathLst>
                <a:path w="72" h="83">
                  <a:moveTo>
                    <a:pt x="46" y="83"/>
                  </a:moveTo>
                  <a:cubicBezTo>
                    <a:pt x="46" y="83"/>
                    <a:pt x="0" y="54"/>
                    <a:pt x="27" y="34"/>
                  </a:cubicBezTo>
                  <a:cubicBezTo>
                    <a:pt x="45" y="21"/>
                    <a:pt x="49" y="19"/>
                    <a:pt x="45" y="1"/>
                  </a:cubicBezTo>
                  <a:cubicBezTo>
                    <a:pt x="45" y="0"/>
                    <a:pt x="72" y="25"/>
                    <a:pt x="47" y="41"/>
                  </a:cubicBezTo>
                  <a:cubicBezTo>
                    <a:pt x="22" y="58"/>
                    <a:pt x="43" y="78"/>
                    <a:pt x="46" y="83"/>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2724188" y="5861209"/>
              <a:ext cx="266260" cy="354133"/>
            </a:xfrm>
            <a:custGeom>
              <a:rect l="l" t="t" r="r" b="b"/>
              <a:pathLst>
                <a:path w="43" h="57">
                  <a:moveTo>
                    <a:pt x="21" y="57"/>
                  </a:moveTo>
                  <a:cubicBezTo>
                    <a:pt x="21" y="57"/>
                    <a:pt x="0" y="40"/>
                    <a:pt x="16" y="26"/>
                  </a:cubicBezTo>
                  <a:cubicBezTo>
                    <a:pt x="27" y="17"/>
                    <a:pt x="34" y="13"/>
                    <a:pt x="32" y="0"/>
                  </a:cubicBezTo>
                  <a:cubicBezTo>
                    <a:pt x="32" y="0"/>
                    <a:pt x="43" y="20"/>
                    <a:pt x="28" y="31"/>
                  </a:cubicBezTo>
                  <a:cubicBezTo>
                    <a:pt x="13" y="42"/>
                    <a:pt x="20" y="54"/>
                    <a:pt x="21" y="57"/>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Freeform 52"/>
            <p:cNvSpPr/>
            <p:nvPr/>
          </p:nvSpPr>
          <p:spPr>
            <a:xfrm>
              <a:off x="897199" y="5580443"/>
              <a:ext cx="1051887" cy="1269621"/>
            </a:xfrm>
            <a:custGeom>
              <a:rect l="l" t="t" r="r" b="b"/>
              <a:pathLst>
                <a:path w="170" h="204">
                  <a:moveTo>
                    <a:pt x="170" y="184"/>
                  </a:moveTo>
                  <a:cubicBezTo>
                    <a:pt x="170" y="195"/>
                    <a:pt x="160" y="204"/>
                    <a:pt x="149" y="204"/>
                  </a:cubicBezTo>
                  <a:cubicBezTo>
                    <a:pt x="21" y="204"/>
                    <a:pt x="21" y="204"/>
                    <a:pt x="21" y="204"/>
                  </a:cubicBezTo>
                  <a:cubicBezTo>
                    <a:pt x="10" y="204"/>
                    <a:pt x="0" y="195"/>
                    <a:pt x="0" y="184"/>
                  </a:cubicBezTo>
                  <a:cubicBezTo>
                    <a:pt x="0" y="20"/>
                    <a:pt x="0" y="20"/>
                    <a:pt x="0" y="20"/>
                  </a:cubicBezTo>
                  <a:cubicBezTo>
                    <a:pt x="0" y="9"/>
                    <a:pt x="10" y="0"/>
                    <a:pt x="21" y="0"/>
                  </a:cubicBezTo>
                  <a:cubicBezTo>
                    <a:pt x="149" y="0"/>
                    <a:pt x="149" y="0"/>
                    <a:pt x="149" y="0"/>
                  </a:cubicBezTo>
                  <a:cubicBezTo>
                    <a:pt x="160" y="0"/>
                    <a:pt x="170" y="9"/>
                    <a:pt x="170" y="20"/>
                  </a:cubicBezTo>
                  <a:lnTo>
                    <a:pt x="170" y="184"/>
                  </a:ln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Freeform 53"/>
            <p:cNvSpPr/>
            <p:nvPr/>
          </p:nvSpPr>
          <p:spPr>
            <a:xfrm>
              <a:off x="902286" y="5543759"/>
              <a:ext cx="1028383" cy="1274912"/>
            </a:xfrm>
            <a:custGeom>
              <a:rect l="l" t="t" r="r" b="b"/>
              <a:pathLst>
                <a:path w="166" h="205">
                  <a:moveTo>
                    <a:pt x="166" y="184"/>
                  </a:moveTo>
                  <a:cubicBezTo>
                    <a:pt x="166" y="196"/>
                    <a:pt x="157" y="205"/>
                    <a:pt x="145" y="205"/>
                  </a:cubicBezTo>
                  <a:cubicBezTo>
                    <a:pt x="21" y="205"/>
                    <a:pt x="21" y="205"/>
                    <a:pt x="21" y="205"/>
                  </a:cubicBezTo>
                  <a:cubicBezTo>
                    <a:pt x="9" y="205"/>
                    <a:pt x="0" y="196"/>
                    <a:pt x="0" y="184"/>
                  </a:cubicBezTo>
                  <a:cubicBezTo>
                    <a:pt x="0" y="21"/>
                    <a:pt x="0" y="21"/>
                    <a:pt x="0" y="21"/>
                  </a:cubicBezTo>
                  <a:cubicBezTo>
                    <a:pt x="0" y="10"/>
                    <a:pt x="9" y="0"/>
                    <a:pt x="21" y="0"/>
                  </a:cubicBezTo>
                  <a:cubicBezTo>
                    <a:pt x="145" y="0"/>
                    <a:pt x="145" y="0"/>
                    <a:pt x="145" y="0"/>
                  </a:cubicBezTo>
                  <a:cubicBezTo>
                    <a:pt x="157" y="0"/>
                    <a:pt x="166" y="10"/>
                    <a:pt x="166" y="21"/>
                  </a:cubicBezTo>
                  <a:lnTo>
                    <a:pt x="166" y="184"/>
                  </a:lnTo>
                  <a:close/>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Freeform 54"/>
            <p:cNvSpPr/>
            <p:nvPr/>
          </p:nvSpPr>
          <p:spPr>
            <a:xfrm>
              <a:off x="1539171" y="5685377"/>
              <a:ext cx="224515" cy="94353"/>
            </a:xfrm>
            <a:custGeom>
              <a:rect l="l" t="t" r="r" b="b"/>
              <a:pathLst>
                <a:path w="36" h="15">
                  <a:moveTo>
                    <a:pt x="1" y="6"/>
                  </a:moveTo>
                  <a:cubicBezTo>
                    <a:pt x="1" y="3"/>
                    <a:pt x="3" y="0"/>
                    <a:pt x="7" y="0"/>
                  </a:cubicBezTo>
                  <a:cubicBezTo>
                    <a:pt x="29" y="0"/>
                    <a:pt x="29" y="0"/>
                    <a:pt x="29" y="0"/>
                  </a:cubicBezTo>
                  <a:cubicBezTo>
                    <a:pt x="33" y="0"/>
                    <a:pt x="35" y="3"/>
                    <a:pt x="36" y="6"/>
                  </a:cubicBezTo>
                  <a:cubicBezTo>
                    <a:pt x="36" y="15"/>
                    <a:pt x="36" y="15"/>
                    <a:pt x="36" y="15"/>
                  </a:cubicBezTo>
                  <a:cubicBezTo>
                    <a:pt x="0" y="15"/>
                    <a:pt x="0" y="15"/>
                    <a:pt x="0" y="15"/>
                  </a:cubicBezTo>
                  <a:lnTo>
                    <a:pt x="1" y="6"/>
                  </a:lnTo>
                  <a:close/>
                </a:path>
              </a:pathLst>
            </a:custGeom>
            <a:solidFill>
              <a:srgbClr val="FFA52B">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Freeform 55"/>
            <p:cNvSpPr/>
            <p:nvPr/>
          </p:nvSpPr>
          <p:spPr>
            <a:xfrm>
              <a:off x="1539171" y="6401578"/>
              <a:ext cx="224515" cy="180946"/>
            </a:xfrm>
            <a:custGeom>
              <a:rect l="l" t="t" r="r" b="b"/>
              <a:pathLst>
                <a:path w="36" h="28">
                  <a:moveTo>
                    <a:pt x="36" y="0"/>
                  </a:moveTo>
                  <a:cubicBezTo>
                    <a:pt x="24" y="29"/>
                    <a:pt x="24" y="29"/>
                    <a:pt x="24" y="29"/>
                  </a:cubicBezTo>
                  <a:cubicBezTo>
                    <a:pt x="12" y="29"/>
                    <a:pt x="12" y="29"/>
                    <a:pt x="12" y="29"/>
                  </a:cubicBezTo>
                  <a:cubicBezTo>
                    <a:pt x="0" y="4"/>
                    <a:pt x="0" y="4"/>
                    <a:pt x="0" y="4"/>
                  </a:cubicBezTo>
                  <a:cubicBezTo>
                    <a:pt x="0" y="3"/>
                    <a:pt x="36" y="0"/>
                    <a:pt x="36"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Freeform 56"/>
            <p:cNvSpPr/>
            <p:nvPr/>
          </p:nvSpPr>
          <p:spPr>
            <a:xfrm>
              <a:off x="1539171" y="5779907"/>
              <a:ext cx="224515" cy="689924"/>
            </a:xfrm>
            <a:custGeom>
              <a:rect l="l" t="t" r="r" b="b"/>
              <a:pathLst>
                <a:path w="36" h="110">
                  <a:moveTo>
                    <a:pt x="0" y="94"/>
                  </a:moveTo>
                  <a:cubicBezTo>
                    <a:pt x="0" y="4"/>
                    <a:pt x="0" y="4"/>
                    <a:pt x="0" y="4"/>
                  </a:cubicBezTo>
                  <a:cubicBezTo>
                    <a:pt x="0" y="0"/>
                    <a:pt x="0" y="0"/>
                    <a:pt x="0" y="0"/>
                  </a:cubicBezTo>
                  <a:cubicBezTo>
                    <a:pt x="14" y="0"/>
                    <a:pt x="14" y="0"/>
                    <a:pt x="14" y="0"/>
                  </a:cubicBezTo>
                  <a:cubicBezTo>
                    <a:pt x="30" y="0"/>
                    <a:pt x="30" y="0"/>
                    <a:pt x="30" y="0"/>
                  </a:cubicBezTo>
                  <a:cubicBezTo>
                    <a:pt x="36" y="0"/>
                    <a:pt x="36" y="0"/>
                    <a:pt x="36" y="0"/>
                  </a:cubicBezTo>
                  <a:cubicBezTo>
                    <a:pt x="36" y="0"/>
                    <a:pt x="36" y="0"/>
                    <a:pt x="36" y="0"/>
                  </a:cubicBezTo>
                  <a:cubicBezTo>
                    <a:pt x="36" y="91"/>
                    <a:pt x="36" y="91"/>
                    <a:pt x="36" y="91"/>
                  </a:cubicBezTo>
                  <a:cubicBezTo>
                    <a:pt x="36" y="96"/>
                    <a:pt x="36" y="96"/>
                    <a:pt x="36" y="96"/>
                  </a:cubicBezTo>
                  <a:cubicBezTo>
                    <a:pt x="36" y="99"/>
                    <a:pt x="36" y="99"/>
                    <a:pt x="36" y="99"/>
                  </a:cubicBezTo>
                  <a:cubicBezTo>
                    <a:pt x="36" y="100"/>
                    <a:pt x="36" y="100"/>
                    <a:pt x="36" y="100"/>
                  </a:cubicBezTo>
                  <a:cubicBezTo>
                    <a:pt x="36" y="100"/>
                    <a:pt x="35" y="102"/>
                    <a:pt x="33" y="107"/>
                  </a:cubicBezTo>
                  <a:cubicBezTo>
                    <a:pt x="31" y="111"/>
                    <a:pt x="30" y="101"/>
                    <a:pt x="30" y="101"/>
                  </a:cubicBezTo>
                  <a:cubicBezTo>
                    <a:pt x="30" y="101"/>
                    <a:pt x="25" y="108"/>
                    <a:pt x="22" y="108"/>
                  </a:cubicBezTo>
                  <a:cubicBezTo>
                    <a:pt x="19" y="108"/>
                    <a:pt x="14" y="102"/>
                    <a:pt x="14" y="102"/>
                  </a:cubicBezTo>
                  <a:cubicBezTo>
                    <a:pt x="14" y="102"/>
                    <a:pt x="9" y="111"/>
                    <a:pt x="6" y="110"/>
                  </a:cubicBezTo>
                  <a:cubicBezTo>
                    <a:pt x="3" y="108"/>
                    <a:pt x="0" y="104"/>
                    <a:pt x="0" y="104"/>
                  </a:cubicBezTo>
                  <a:cubicBezTo>
                    <a:pt x="0" y="103"/>
                    <a:pt x="0" y="103"/>
                    <a:pt x="0" y="103"/>
                  </a:cubicBezTo>
                  <a:cubicBezTo>
                    <a:pt x="0" y="99"/>
                    <a:pt x="0" y="99"/>
                    <a:pt x="0" y="99"/>
                  </a:cubicBezTo>
                  <a:lnTo>
                    <a:pt x="0" y="94"/>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Freeform 57"/>
            <p:cNvSpPr/>
            <p:nvPr/>
          </p:nvSpPr>
          <p:spPr>
            <a:xfrm>
              <a:off x="1614945" y="6577233"/>
              <a:ext cx="73143" cy="91884"/>
            </a:xfrm>
            <a:custGeom>
              <a:rect l="l" t="t" r="r" b="b"/>
              <a:pathLst>
                <a:path w="12" h="15">
                  <a:moveTo>
                    <a:pt x="12" y="0"/>
                  </a:moveTo>
                  <a:cubicBezTo>
                    <a:pt x="6" y="14"/>
                    <a:pt x="6" y="14"/>
                    <a:pt x="6" y="14"/>
                  </a:cubicBezTo>
                  <a:cubicBezTo>
                    <a:pt x="6" y="15"/>
                    <a:pt x="6" y="15"/>
                    <a:pt x="6" y="15"/>
                  </a:cubicBezTo>
                  <a:cubicBezTo>
                    <a:pt x="6" y="14"/>
                    <a:pt x="6" y="14"/>
                    <a:pt x="6" y="14"/>
                  </a:cubicBezTo>
                  <a:cubicBezTo>
                    <a:pt x="0" y="0"/>
                    <a:pt x="0" y="0"/>
                    <a:pt x="0" y="0"/>
                  </a:cubicBezTo>
                  <a:cubicBezTo>
                    <a:pt x="4" y="0"/>
                    <a:pt x="8" y="0"/>
                    <a:pt x="12" y="0"/>
                  </a:cubicBez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Freeform 58"/>
            <p:cNvSpPr/>
            <p:nvPr/>
          </p:nvSpPr>
          <p:spPr>
            <a:xfrm>
              <a:off x="876326" y="5979194"/>
              <a:ext cx="1067497" cy="81302"/>
            </a:xfrm>
            <a:custGeom>
              <a:rect l="l" t="t" r="r" b="b"/>
              <a:pathLst>
                <a:path w="172" h="13">
                  <a:moveTo>
                    <a:pt x="172" y="6"/>
                  </a:moveTo>
                  <a:cubicBezTo>
                    <a:pt x="172" y="9"/>
                    <a:pt x="170" y="12"/>
                    <a:pt x="167" y="12"/>
                  </a:cubicBezTo>
                  <a:cubicBezTo>
                    <a:pt x="4" y="13"/>
                    <a:pt x="4" y="13"/>
                    <a:pt x="4" y="13"/>
                  </a:cubicBezTo>
                  <a:cubicBezTo>
                    <a:pt x="2" y="13"/>
                    <a:pt x="0" y="11"/>
                    <a:pt x="0" y="7"/>
                  </a:cubicBezTo>
                  <a:cubicBezTo>
                    <a:pt x="0" y="4"/>
                    <a:pt x="2" y="1"/>
                    <a:pt x="4" y="1"/>
                  </a:cubicBezTo>
                  <a:cubicBezTo>
                    <a:pt x="167" y="0"/>
                    <a:pt x="167" y="0"/>
                    <a:pt x="167" y="0"/>
                  </a:cubicBezTo>
                  <a:cubicBezTo>
                    <a:pt x="170" y="0"/>
                    <a:pt x="172" y="2"/>
                    <a:pt x="172" y="6"/>
                  </a:cubicBez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Freeform 59"/>
            <p:cNvSpPr/>
            <p:nvPr/>
          </p:nvSpPr>
          <p:spPr>
            <a:xfrm>
              <a:off x="865802" y="5960852"/>
              <a:ext cx="1101350" cy="55025"/>
            </a:xfrm>
            <a:custGeom>
              <a:rect l="l" t="t" r="r" b="b"/>
              <a:pathLst>
                <a:path w="178" h="9">
                  <a:moveTo>
                    <a:pt x="178" y="5"/>
                  </a:moveTo>
                  <a:cubicBezTo>
                    <a:pt x="178" y="7"/>
                    <a:pt x="176" y="9"/>
                    <a:pt x="173" y="9"/>
                  </a:cubicBezTo>
                  <a:cubicBezTo>
                    <a:pt x="5" y="9"/>
                    <a:pt x="5" y="9"/>
                    <a:pt x="5" y="9"/>
                  </a:cubicBezTo>
                  <a:cubicBezTo>
                    <a:pt x="2" y="9"/>
                    <a:pt x="0" y="7"/>
                    <a:pt x="0" y="5"/>
                  </a:cubicBezTo>
                  <a:cubicBezTo>
                    <a:pt x="0" y="2"/>
                    <a:pt x="2" y="0"/>
                    <a:pt x="5" y="0"/>
                  </a:cubicBezTo>
                  <a:cubicBezTo>
                    <a:pt x="173" y="0"/>
                    <a:pt x="173" y="0"/>
                    <a:pt x="173" y="0"/>
                  </a:cubicBezTo>
                  <a:cubicBezTo>
                    <a:pt x="176" y="0"/>
                    <a:pt x="178" y="2"/>
                    <a:pt x="178" y="5"/>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0" name="Group 60"/>
          <p:cNvGrpSpPr/>
          <p:nvPr/>
        </p:nvGrpSpPr>
        <p:grpSpPr>
          <a:xfrm>
            <a:off x="454963" y="93878"/>
            <a:ext cx="10641129" cy="914400"/>
            <a:chOff x="454963" y="93878"/>
            <a:chExt cx="10641129" cy="914400"/>
          </a:xfrm>
        </p:grpSpPr>
        <p:sp>
          <p:nvSpPr>
            <p:cNvPr id="61" name="AutoShape 6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AutoShape 7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4" name="AutoShape 7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5" name="AutoShape 7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6" name="AutoShape 7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7" name="AutoShape 7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8" name="AutoShape 7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9" name="AutoShape 7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0" name="AutoShape 8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1" name="TextBox 8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Text Analysis</a:t>
              </a:r>
            </a:p>
          </p:txBody>
        </p:sp>
      </p:grpSp>
      <p:sp>
        <p:nvSpPr>
          <p:cNvPr id="82" name="TextBox 82"/>
          <p:cNvSpPr txBox="1"/>
          <p:nvPr/>
        </p:nvSpPr>
        <p:spPr>
          <a:xfrm>
            <a:off x="4959831" y="1714627"/>
            <a:ext cx="6500165" cy="3960345"/>
          </a:xfrm>
          <a:prstGeom prst="rect">
            <a:avLst/>
          </a:prstGeom>
        </p:spPr>
        <p:txBody>
          <a:bodyPr vert="horz"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77000"/>
              </a:lnSpc>
              <a:buFont typeface="Arial"/>
              <a:buChar char="•"/>
            </a:pPr>
            <a:r>
              <a:rPr lang="en-US" sz="1425">
                <a:solidFill>
                  <a:schemeClr val="dk1">
                    <a:alpha val="100000"/>
                  </a:schemeClr>
                </a:solidFill>
                <a:latin typeface="Microsoft Yahei"/>
                <a:ea typeface="Microsoft Yahei"/>
                <a:cs typeface="Microsoft Yahei"/>
              </a:rPr>
              <a:t>Summary: Understand the content of the text and grasp the main idea of the article</a:t>
            </a:r>
          </a:p>
          <a:p>
            <a:pPr marL="203200" lvl="0" indent="-203200">
              <a:lnSpc>
                <a:spcPct val="77000"/>
              </a:lnSpc>
              <a:buFont typeface="Arial"/>
              <a:buChar char="•"/>
            </a:pPr>
            <a:r>
              <a:rPr lang="en-US" sz="900">
                <a:solidFill>
                  <a:srgbClr val="FFFFFF">
                    <a:alpha val="100000"/>
                  </a:srgbClr>
                </a:solidFill>
                <a:latin typeface="Microsoft Yahei"/>
                <a:ea typeface="Microsoft Yahei"/>
                <a:cs typeface="Microsoft Yahei"/>
              </a:rPr>
              <a:t>Detailed description: The text mainly revolves around occupational topics, introducing the job content and characteristics of different professions. Students need to understand the content of the text, grasp the main idea of the article, and be able to apply the knowledge they have learned to express themselves orally and in writing. At the same time, it is also necessary to pay attention to the grammar points and common expressions that appear in the text, in order to better grasp the structure of the English language.</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alpha val="100000"/>
                  </a:schemeClr>
                </a:solidFill>
                <a:latin typeface="Microsoft Yahei"/>
                <a:ea typeface="Microsoft Yahei"/>
                <a:cs typeface="Microsoft Yahei"/>
              </a:rPr>
              <a:t>03</a:t>
            </a:r>
          </a:p>
        </p:txBody>
      </p:sp>
      <p:sp>
        <p:nvSpPr>
          <p:cNvPr id="3" name="TextBox 3"/>
          <p:cNvSpPr txBox="1"/>
          <p:nvPr/>
        </p:nvSpPr>
        <p:spPr>
          <a:xfrm>
            <a:off x="1219200" y="292608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alpha val="100000"/>
                  </a:schemeClr>
                </a:solidFill>
                <a:latin typeface="Microsoft Yahei"/>
                <a:ea typeface="Microsoft Yahei"/>
                <a:cs typeface="Microsoft Yahei"/>
              </a:rPr>
              <a:t>teaching method</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Scenario introduction</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By creating scenarios related to the unit theme, guide students into a learning state and stimulate their interest in learning.</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Scenario simulation</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Simulate real-life situations in the classroom, allowing students to master language knowledge and improve their language proficiency in practical applications.</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Scenario expansion</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 Assign situational assignments related to the unit theme after class, allowing students to consolidate and expand their knowledge through practice.</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Situational teaching method</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12500" r="12500"/>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Task design</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 Design targeted and actionable tasks based on the unit theme and the actual situation of students.</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Task implementation</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 During the process of completing tasks, students acquire language knowledge and skills through self-directed learning, cooperative learning, and exploratory learning.</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Task evaluation</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 Timely evaluation and feedback on task completion, helping students understand their learning status and adjust learning strategies.</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Task based teaching method</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https://d.book118.com/905141340100011042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56</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2024-09-03T07:25:40.898</cp:lastPrinted>
  <dcterms:created xsi:type="dcterms:W3CDTF">2024-09-02T23:25:40Z</dcterms:created>
  <dcterms:modified xsi:type="dcterms:W3CDTF">2024-09-02T23:25:42Z</dcterms:modified>
</cp:coreProperties>
</file>