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8B8DD-0450-488C-9B64-5391CF613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A195F-8897-41E1-B8DC-DDA531A9A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EB018-294D-4CB2-9A3F-ED2990C01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39373-8200-4621-AF69-A922A8DC7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CFF830-DE65-4947-AB2D-D4D3A2AD3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EF968B-4E08-440B-A11F-02C60B05A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C66157-68D1-4CFE-82E8-214176390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2A0B4-B4A7-4916-8C1C-265D14C81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D34F5-68E6-4408-9686-661418CF4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4487B-7014-4E93-BA4F-6CF52BE5C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1C549-6AD5-468A-B1A2-EF62BF103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143012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个人职业生涯中的SWOT分析实战演练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SWOT分析在个人职业生涯中的应用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SWOT分析实战演练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074" b="120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明确个人职业目标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通过SWOT分析，更清晰地认识自己的职业目标和发展方向。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评估个人优势和劣势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分析自身在职业领域中的优势和劣势，为制定职业策略提供依据。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发现职业机会和威胁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洞察外部环境中的机会和威胁，以应对职业生涯中的各种挑战。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21875" r="2187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概念：SWOT分析是一种战略分析工具，通过对个人或组织的优势（Strengths）、劣势（Weaknesses）、机会（Opportunities）和威胁（Threats）进行深入分析，为制定发展战略和行动计划提供依据。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明确个人在职业领域中的定位。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评估个人职业发展的潜力和空间。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发现职业生涯中的挑战和机遇。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为制定个人职业规划和行动策略提供指导。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现任职位：软件工程师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所在行业：互联网科技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工作年限：5年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15" b="151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当前职业和岗位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熟练掌握Java、Python等编程语言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具备丰富的Web开发经验和数据库管理技能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熟悉敏捷开发流程和项目管理工具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具备良好的团队协作和沟通能力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工作经验和技能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成为技术领域的专家或高级管理者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000" r="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在未来3-5年内，提升技能水平，拓展业务领域，争取晋升到更高层次的职位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在接下来的一年内，完成相关认证考试，提升个人竞争力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职业发展规划和目标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SWOT分析在个人职业生涯中的应用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https://d.book118.com/905143012102011104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2024-09-13T23:17:08.315</cp:lastPrinted>
  <dcterms:created xsi:type="dcterms:W3CDTF">2024-09-13T15:17:08Z</dcterms:created>
  <dcterms:modified xsi:type="dcterms:W3CDTF">2024-09-13T15:17:10Z</dcterms:modified>
</cp:coreProperties>
</file>