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CCB58-52F8-4BA1-8718-7A539AF13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BEEBD-CCF6-46DD-B8D8-22D2C078E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90142-BE79-4BC9-88E6-B5EE6C619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652A7F-1F76-4BC8-9C54-A001A027E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826AF-2510-4DF5-BC1E-422BD5470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CFA4A-CA4A-42EA-8813-BF5C88BB9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93CEF-7EF8-4456-BE4B-4865B2DCA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5D1E6-33BE-4025-A218-6656BAADD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A6467-470C-4052-AF94-894F2E9C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6A66F-0D85-47A8-8A7D-6EC03FEC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A8F19-CBD1-4C95-A4A0-386140F52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0220420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预防艾滋关爱他人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关爱他人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社会共同参与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个人行动的重要性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艾滋病是一种由人类免疫缺陷病毒（HIV）引起的传染病，主要通过性接触、血液传播和母婴传播。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艾滋病是一种破坏人体免疫系统的疾病，使人体无法有效抵抗各种感染和疾病。HIV主要攻击人体内的CD4+T淋巴细胞，导致免疫系统瘫痪，容易感染各种疾病。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611" r="3861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艾滋病的定义与传播方式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艾滋病的症状包括持续发热、盗汗、淋巴结肿大、体重减轻、口腔念珠菌感染等。随着病情发展，患者可能出现肺炎、心脏疾病、神经系统疾病等严重并发症。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症状多种多样，根据个体差异有所不同。常见的症状包括持续发热、盗汗、淋巴结肿大、体重减轻、口腔念珠菌感染等。随着病情的发展，患者可能出现各种严重并发症，如肺炎、心脏疾病、神经系统疾病等，甚至可能导致死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预防艾滋病的主要措施包括避免高风险性行为、使用安全套、避免共用注射器、接受定期检测等。治疗艾滋病的方法包括抗逆转录病毒疗法和免疫疗法等。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艾滋病的关键在于减少感染风险，采取安全的行为和注射方式，避免高风险性行为和共用注射器等行为。此外，定期接受艾滋病检测也是预防和控制艾滋病的重要手段。对于已经感染艾滋病的患者，治疗的主要方法是抗逆转录病毒疗法，通过抑制病毒复制来控制病情进展，提高患者的生活质量和预期寿命。同时，免疫疗法等其他治疗方法也在研究中取得了一定的进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艾滋病的预防与治疗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关爱他人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3" r="1999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尊重每个人的权利和尊严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无论一个人的性取向、性别、年龄、种族、宗教信仰等如何，每个人都应被平等对待，享有同等的权利和尊严。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理解他人的处境和感受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我们应该尝试站在他人的角度去理解和感受他们的处境和感受，避免对他人进行歧视和排斥。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鼓励多元和包容的社会环境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我们应该倡导和支持建立一个多元、包容的社会环境，让每个人都能自由地表达自己的想法和感受。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反对任何形式的歧视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无论是基于性别、性取向、种族、宗教信仰、年龄等方面的歧视，都是不道德和不合法的。我们应该反对任何形式的歧视，维护公平和平等的社会原则。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消除对艾滋感染者的偏见和歧视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艾滋感染者同样是我们的同胞和朋友，他们应该得到平等和公正的对待。我们应该消除对艾滋感染者的偏见和歧视，为他们提供必要的关爱和支持。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提高公众对艾滋的认知和理解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通过教育和宣传，提高公众对艾滋的认知和理解，减少对艾滋感染者的误解和恐惧。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消除歧视与偏见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097" r="20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45" b="179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建立支持系统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提供心理咨询和支持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对于受到歧视和排斥的人们，我们应该提供心理咨询和支持，帮助他们重建自信和积极面对生活中的挑战。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建立互助和分享的平台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通过建立互助和分享的平台，让受到歧视和排斥的人们能够相互支持和鼓励，共同成长和进步。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倡导社会公益事业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积极参与社会公益事业，为社会做出贡献，传递正能量和爱心，让更多的人得到关爱和支持。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https://d.book118.com/905202204202011110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2024-09-15T20:01:41.051</cp:lastPrinted>
  <dcterms:created xsi:type="dcterms:W3CDTF">2024-09-15T12:01:41Z</dcterms:created>
  <dcterms:modified xsi:type="dcterms:W3CDTF">2024-09-15T12:01:43Z</dcterms:modified>
</cp:coreProperties>
</file>