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456FC-5971-45BC-A763-D78D503DB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119D7-F435-489C-89B7-10A6B70E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261E5-4FBA-4CC5-8417-D1BA38E8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B4B2E-42F5-48D2-8A5F-4D0E247E5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0AD30-06E1-4A6C-AAB6-6DFCB3ABA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6F291-BF7B-4CA8-85CB-329D8025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0B510-F98F-4DEB-BF06-6A133E01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54057-0CE4-428E-B3A8-7785F15A5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57A94-9000-4F11-ACE7-D2DB85F86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F3DF6-1E40-4A9A-AAB9-869B479DA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50AA5-EA9C-4C12-A05D-E3AA8E853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022210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设备维保在环保工程领域中的安全评估与设备效能优化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设备维保在环保工程中的重要性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安全评估在设备维保中的实施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设备效能优化的策略与实践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环保工程领域中设备维保的未来发展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设备维保在环保工程中的重要性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提高设备使用寿命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适当的维保措施可以延长设备的使用寿命，降低因设备老化或过度使用而产生的安全风险。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预防设备故障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定期的设备维保可以及时发现并修复潜在的故障，从而避免设备在运行过程中出现突然的故障，确保设备安全稳定运行。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确保操作人员安全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通过有效的维保，可以确保设备在运行过程中符合安全标准，从而保障操作人员的生命安全。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维保对设备安全的影响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定期的维保可以确保设备的各项性能参数保持在最佳状态，提高设备的运行效率和稳定性。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维持设备性能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减少能耗和排放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通过及时的维保，可以降低设备的能耗和排放，从而减少对环境的负面影响，符合环保工程的要求。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有效的维保可以减少设备停机时间和维修成本，从而提高设备的生产效率和经济性。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维保对设备效能的影响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设备维保可以确保环保工程的顺利进行，避免因设备故障而导致的工程延误。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保障工程进度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通过有效的维保，可以确保设备的性能和质量符合环保工程的要求，从而提高工程质量。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适当的维保措施可以延长设备使用寿命、降低维修成本，从而降低整个环保工程的成本。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降低工程成本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维保对环保工程效率的影响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安全评估在设备维保中的实施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识别设备运行过程中可能存在的安全风险，包括设备故障、人为操作失误等。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对识别出的安全风险进行量化和评估，确定风险等级和可能造成的后果。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根据风险评估结果，制定相应的安全措施和应急预案，降低或消除风险。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对设备运行过程进行实时监控，及时发现和处理异常情况，确保设备安全稳定运行。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33" r="1493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通过建立故障树模型，分析设备故障的原因和逻辑关系，找出潜在的安全隐患。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将安全风险按照发生的可能性和后果严重程度进行分类和评估，确定风险等级。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利用计算机模拟技术，对设备运行过程进行模拟仿真，预测可能出现的异常情况和安全风险。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模拟仿真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邀请相关领域的专家对设备进行安全评估，提供专业的意见和建议。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安全评估应全面覆盖设备的各个系统和环节，不留死角。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评估结果应客观公正，不受主观因素干扰。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安全评估应定期进行，及时发现和处理新出现的风险和隐患。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制定的安全措施应具有可操作性，能够在实际工作中得到有效执行。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设备效能优化的策略与实践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https://d.book118.com/905202221041011121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2024-09-24T02:08:00.742</cp:lastPrinted>
  <dcterms:created xsi:type="dcterms:W3CDTF">2024-09-23T18:08:00Z</dcterms:created>
  <dcterms:modified xsi:type="dcterms:W3CDTF">2024-09-23T18:08:02Z</dcterms:modified>
</cp:coreProperties>
</file>