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90A280-5B68-4BF4-9EA7-8D2FB941D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CD4BB3-C542-43D6-BCCB-75C8FC5830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0BFF6E-C009-4C51-A97E-EBC9042D1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6DEA20-8AEB-4945-96AE-9696157DDE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28A10A-4A31-4A87-BDF3-40BB4870F3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80ABED-3CD9-498A-9A58-4809757790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24B2B5-C89F-4D69-888A-380AA33AFC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9C039C-F8E8-47D1-9A78-0C3C02A8F1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47DB8A-C44D-4FEB-B404-E4C30D005C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076F1-21EC-41AC-97EE-76A9D8DC7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1E063-9775-4C2D-BB10-87090BCED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20232230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矿产资源储量估算一般要求、常见问题及处理技巧</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矿产资源储量估算概述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矿产资源储量估算一般要求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矿产资源储量估算常见问题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矿产资源储量估算处理技巧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矿产资源储量估算实例分析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矿产资源储量估算发展趋势与展望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矿产资源储量估算概述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矿产资源储量估算是指根据地质勘查工作所获得的各种地质信息和数据，采用一定的方法和技术手段，对矿产资源储量进行预测和计算的过程。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矿产资源储量估算是矿产资源勘查和开发的重要环节，其结果直接关系到矿产资源开发利用的经济效益和社会效益。通过储量估算，可以为矿产资源的合理规划、开发和利用提供科学依据，促进矿产资源的可持续利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估算方法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矿产资源储量估算的方法主要包括地质块段法、开采块段法、断面法、算术平均法、地质统计学方法等。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根据估算的精度和可靠性，矿产资源储量可分为探明的、控制的、推断的和预测的四级。其中，探明的和控制的矿产资源储量具有较高的可靠性和经济意义，是矿产资源开发的主要对象。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估算方法及分类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矿产资源储量估算研究起步较早，经过多年的发展，已经形成了较为完善的理论和方法体系。目前，国内主要采用地质块段法和开采块段法进行矿产资源储量估算，同时也在积极探索和应用新的估算方法和技术手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国外研究现状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外矿产资源储量估算研究相对较为成熟，尤其是在地质统计学方法的应用方面具有较高的水平。近年来，随着计算机技术和人工智能技术的不断发展，国外也在积极探索和应用新的估算方法和技术手段，如机器学习、深度学习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国内研究现状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矿产资源储量估算一般要求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详细的区域地质调查资料，包括地层、构造、岩浆岩等基础地质信息。</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矿石质量研究，包括矿石的矿物组成、化学成分、结构构造、物理性质等。</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地质工作程度要求</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矿体地质特征研究，包括矿体的形态、产状、规模、空间位置及与围岩的关系等。</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矿床开采技术条件研究，包括水文地质、工程地质、环境地质等。</a:t>
            </a:r>
            <a:endParaRPr lang="en-US" sz="1100"/>
          </a:p>
        </p:txBody>
      </p:sp>
      <p:pic>
        <p:nvPicPr>
          <p:cNvPr id="30" name="Picture 30"/>
          <p:cNvPicPr>
            <a:picLocks noChangeAspect="1"/>
          </p:cNvPicPr>
          <p:nvPr/>
        </p:nvPicPr>
        <p:blipFill>
          <a:blip r:embed="rId2"/>
          <a:srcRect l="16528" r="16528"/>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23535" r="23535"/>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边界品位</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工业品位</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最小可采厚度</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夹石剔除厚度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工业指标要求</a:t>
              </a:r>
            </a:p>
          </p:txBody>
        </p:sp>
      </p:grpSp>
      <p:pic>
        <p:nvPicPr>
          <p:cNvPr id="28" name="Picture 28"/>
          <p:cNvPicPr>
            <a:picLocks noChangeAspect="1"/>
          </p:cNvPicPr>
          <p:nvPr/>
        </p:nvPicPr>
        <p:blipFill>
          <a:blip r:embed="rId2"/>
          <a:srcRect l="16798" r="1679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划分矿体与非矿体的最低品位，是圈定矿体的主要依据。</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矿石中有用组分含量的最低标准，是计算矿产储量的主要依据。</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矿体可被开采的最小厚度，小于该厚度的矿体一般不予开采。</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矿体内夹石可被剔除的最大厚度，大于该厚度的夹石应予以剔除。</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估算方法选择要求</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根据矿体形态、产状、规模及勘查工程布置形式等选择合适的估算方法。</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对于形态复杂、厚度变化大的矿体，应采用地质块段法或剖面法进行估算。</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对于形态简单、厚度稳定的矿体，可采用算术平均法或加权平均法进行估算。</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对于品位、体重等关键参数，应进行必要的样品测试和统计分析，以确定其合理取值范围。</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参与矿产资源储量估算的各项参数，包括面积、体积、品位、体重等，均应准确可靠。</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各参数的取值应符合地质规律和实际情况，避免出现异常值或不合理现象。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参数确定与取值要求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矿产资源储量估算常见问题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缺乏足够的地质资料，无法准确了解矿体的形态、产状、规模和品位等特征。</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地质勘查程度不够</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采样数量不足或采样方法不当，导致分析结果无法代表矿体的实际情况。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采样分析不足</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地质编录资料不完整、不准确，无法为储量估算提供可靠依据。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地质编录不规范</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地质工作程度不足问题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工业指标确定不合理</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工业指标确定过程中未充分考虑矿体的实际情况和市场需求，导致指标过高或过低。</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工业指标应用不当</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在储量估算过程中，未按照工业指标要求进行筛选和分类，导致估算结果失真。</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对工业指标理解不深入</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对矿石品位、回收率等工业指标的理解存在偏差，导致储量估算结果不准确。</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958" r="16958"/>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工业指标理解偏差问题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方法选择不合理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未根据矿体的实际情况选择合适的估算方法，导致估算结果不准确。</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方法应用不规范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在使用估算方法时，未按照规范要求进行操作，导致结果出现偏差。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方法更新不及时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随着科技的发展，新的估算方法不断涌现，未及时采用新方法可能导致结果滞后于实际需求。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估算方法选择不当问题</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https://d.book118.com/905202322300011103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2024-09-13T05:44:21.165</cp:lastPrinted>
  <dcterms:created xsi:type="dcterms:W3CDTF">2024-09-12T21:44:21Z</dcterms:created>
  <dcterms:modified xsi:type="dcterms:W3CDTF">2024-09-12T21:44:23Z</dcterms:modified>
</cp:coreProperties>
</file>