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0D9E3-C037-4F05-8C5A-BAE5EDC44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57F78-988E-4387-B5FD-61F375ABD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C8CB9-237D-4DB7-B44A-D34D64337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65231-7A8C-41BA-AFAF-257BCE4BE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906F4-3054-4602-97DE-ADF4E543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1FA41-9882-4B60-84F5-E0BD3FE21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2DD49-D46F-4D61-9BEA-9278506C3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C8BEE-3847-4330-AE6E-51B878A5B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4C43C-E1CB-4F17-9EDE-0FC6DE524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8191B-4E13-495B-A787-96EAF2FDF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2B34A-3B98-46D2-9280-CC596F841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0233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岗位分工和权限划分管理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岗位分工概述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权限划分概述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岗位分工与权限划分的实施步骤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岗位分工与权限划分的监督与评估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岗位分工与权限划分管理的挑战与对策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通过明确岗位分工和权限划分，使员工能够专注于自己的职责范围，提高工作效率。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防止工作冲突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明确的分工可以避免工作重叠和冲突，确保各项工作顺利进行。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合理的权限划分有助于加强企业内部控制，降低风险。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岗位分工情况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包括各部门、各岗位的职责划分、工作内容等。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权限划分情况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包括各岗位、各人员的权限范围、审批流程等。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存在的问题和改进措施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针对当前岗位分工和权限划分存在的问题，提出改进措施和建议。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岗位分工概述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岗位分工是指根据组织目标和业务流程，将工作划分为不同的岗位，并明确每个岗位的职责、权限和工作内容。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岗位分工应遵循合理性、明确性、稳定性和灵活性等原则，确保各岗位之间协调高效，实现组织整体目标。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岗位分工的定义与原则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通过明确各岗位的职责和工作内容，避免工作重复和交叉，提高工作效率。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岗位分工有利于员工专注于特定领域，提高专业技能和知识水平。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促进专业化发展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明确的岗位分工有助于建立有效的内部控制体系，降低组织风险。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岗位分工的意义和作用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岗位职责描述模糊或缺乏具体性，导致员工对工作职责不明确。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岗位职责不清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不同岗位之间存在职责重叠或交叉现象，造成资源浪费和效率降低。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岗位重叠与交叉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岗位设置与业务流程不匹配，或者岗位数量过多或过少，影响组织运行效率。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岗位设置不合理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岗位分工的常见问题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权限划分概述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权限划分是指根据组织结构和业务需求，对不同岗位和人员赋予相应的职责和权力，以确保工作的顺利进行和资源的有效利用。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权限划分应遵循以下原则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每个岗位和人员的职责应清晰明确，避免职责交叉或缺失。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赋予岗位和人员的权力应与其职责相匹配，既要保证工作的正常开展，又要防止权力滥用。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岗位和人员之间的权力应相互制约，形成有效的监督和制衡机制。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权力适度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相互制约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权限划分的定义与原则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保障工作质量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合理的权限划分可以确保各项工作得到专业、有效的执行，保障工作质量。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明确的权限划分可以避免工作推诿和扯皮现象，提高工作效率。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降低管理风险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通过权限划分，可以形成相互制约和监督的机制，降低管理风险。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权限划分的意义和作用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岗位之间职责划分不清晰，导致工作推诿或重复劳动。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职责不清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某些岗位或人员权力过于集中，容易导致决策失误或权力滥用。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权力过于集中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缺乏有效的监督机制，导致权力失控或违规行为得不到及时纠正。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缺乏监督机制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权限划分的常见问题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岗位分工与权限划分的实施步骤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https://d.book118.com/905202331321011042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2024-09-04T08:13:50.735</cp:lastPrinted>
  <dcterms:created xsi:type="dcterms:W3CDTF">2024-09-04T00:13:50Z</dcterms:created>
  <dcterms:modified xsi:type="dcterms:W3CDTF">2024-09-04T00:13:53Z</dcterms:modified>
</cp:coreProperties>
</file>