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E9A2C-56DF-405C-A60D-5B9F9536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D0EE0-9B57-4042-906F-C450D884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06116-B8F8-49F0-A73E-B3FE14CE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76F41-ABED-44BE-926C-5E2F9A84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5877C-48EF-44AC-9475-DC672B57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8E64C-3C74-46ED-9134-665DDCD3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A4C34-EA99-4961-A103-E29EF42C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C5982-A800-4828-8EC5-17B7D499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B9383-D3A7-49FB-BF25-69BC4321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1B474-7F36-4206-A1E2-CFC91D49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61C28-2DC2-4F42-9173-7C80577B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0433430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等级资料的分析与应用\n## 1.等级资料的基本概念与重要性\n### 1.1等级资料的定义与分类\n### 1.2等级资料在数据分析中的作用\n### 1.3等级资料分析的实用价值\n## 2.等级资料的分析方法\n### 2.1等级资料的描述性分析\n### 2.2等级资料的推断性分析\n### 2.3等级资料的关联性分析\n## 3.等级资料的可视化呈现\n### 3.1等级资料的图表类型选择\n### 3.2等级资料的图表设计要素\n### 3.3等级资料的图表解读技巧\n## 4.等级资料分析的实际应用案例\n### 4.1等级资料在教育质量评估中的应用\n### 4.2等级资料在市场调查中的应用\n### 4.3等级资料在医学研究中的应用\n## 5.等级资料分析的未来发展趋势与挑战\n### 5.1等级资料分析技术的创新与发展\n### 5.2等级资料分析在不同领域的应用拓展\n### 5.3等级资料分析面临的挑战与解决方案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等级资料的分析与应用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等级资料的基本概念与重要性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例如：学生的成绩、顾客满意度、产品评分等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等级资料通常分为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无限等级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有限等级：如1-5分、A-E级等，具有明确的界限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无限等级：如1-10分、非常好-非常差等，没有明确的界限</a:t>
                </a:r>
                <a:endParaRPr/>
              </a:p>
            </p:txBody>
          </p:sp>
          <p:sp>
            <p:nvSpPr>
              <p:cNvPr id="1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等级资料是指通过测量或观察得到的，具有等级属性的数据</a:t>
                </a:r>
                <a:endParaRPr/>
              </a:p>
            </p:txBody>
          </p:sp>
          <p:sp>
            <p:nvSpPr>
              <p:cNvPr id="1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定类等级资料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：类别之间没有明确的顺序，如性别、职业等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定序等级资料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：类别之间有明确的顺序，如满意度评分、教育程度等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定距等级资料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：类别之间具有相等的距离，如温度计测量结果、距离等</a:t>
                </a:r>
                <a:endParaRPr/>
              </a:p>
            </p:txBody>
          </p:sp>
          <p:sp>
            <p:nvSpPr>
              <p:cNvPr id="1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等级资料的分类方法</a:t>
                </a:r>
                <a:endParaRPr/>
              </a:p>
            </p:txBody>
          </p:sp>
          <p:sp>
            <p:nvSpPr>
              <p:cNvPr id="1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了解数据的分布情况、集中趋势和离散程度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例如：计算平均分、中位数、四分位数等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等级资料可以作为描述性统计的基础数据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从样本数据中推断总体特征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例如：进行t检验、方差分析等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等级资料可以作为推断性统计的基础数据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研究两个或多个变量之间的关系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例如：计算皮尔逊相关系数、进行线性回归等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等级资料可以用于相关性分析和回归分析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等级资料在数据分析中的作用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等级资料分析可以帮助我们更直观地了解数据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通过图表展示数据的分布、趋势和关系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便于我们进行数据解读和决策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等级资料分析可以帮助我们找出数据中的规律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通过统计方法发现数据中的关联和趋势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为研究和实践提供依据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等级资料分析可以帮助我们评估和优化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对某些现象或产品进行评估和优化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为改进措施提供依据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等级资料分析的实用价值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等级资料的分析方法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计算等级资料的频数和百分比</a:t>
                </a:r>
                <a:endParaRPr/>
              </a:p>
            </p:txBody>
          </p:sp>
          <p:sp>
            <p:nvSpPr>
              <p:cNvPr id="21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了解数据的分布情况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例如：计算每个等级的频数和百分比</a:t>
                </a:r>
                <a:endParaRPr/>
              </a:p>
            </p:txBody>
          </p:sp>
        </p:grpSp>
        <p:grpSp>
          <p:nvGrpSpPr>
            <p:cNvPr id="21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计算等级资料的集中趋势</a:t>
                </a:r>
                <a:endParaRPr/>
              </a:p>
            </p:txBody>
          </p:sp>
          <p:sp>
            <p:nvSpPr>
              <p:cNvPr id="2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了解数据的核心特征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例如：计算平均分、中位数、四分位数等</a:t>
                </a:r>
                <a:endParaRPr/>
              </a:p>
            </p:txBody>
          </p:sp>
        </p:grpSp>
        <p:grpSp>
          <p:nvGrpSpPr>
            <p:cNvPr id="22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计算等级资料的离散程度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了解数据的离散程度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例如：计算极差、方差、标准差等</a:t>
                </a:r>
                <a:endParaRPr/>
              </a:p>
            </p:txBody>
          </p:sp>
        </p:grpSp>
      </p:grpSp>
      <p:pic>
        <p:nvPicPr>
          <p:cNvPr id="22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等级资料的描述性分析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对等级资料进行假设检验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检验数据中的某个假设是否成立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例如：进行t检验、方差分析等</a:t>
                </a:r>
                <a:endParaRPr/>
              </a:p>
            </p:txBody>
          </p:sp>
          <p:sp>
            <p:nvSpPr>
              <p:cNvPr id="2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对等级资料进行回归分析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研究两个或多个变量之间的关系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例如：进行线性回归、多元回归等</a:t>
                </a:r>
                <a:endParaRPr/>
              </a:p>
            </p:txBody>
          </p:sp>
          <p:sp>
            <p:nvSpPr>
              <p:cNvPr id="2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对等级资料进行聚类分析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将数据分为若干个类别，发现数据中的相似性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例如：使用K-means算法进行聚类分析</a:t>
                </a:r>
                <a:endParaRPr/>
              </a:p>
            </p:txBody>
          </p:sp>
          <p:sp>
            <p:nvSpPr>
              <p:cNvPr id="2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等级资料的推断性分析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计算等级资料的相关系数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了解两个变量之间的关系强度和方向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例如：计算皮尔逊相关系数、斯皮尔曼等级相关系数等</a:t>
                </a:r>
                <a:endParaRPr/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绘制等级资料的散点图   -直观的展示两个变量之间的关系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例如：绘制简单散点图、带趋势线的散点图等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进行等级资料的回归分析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研究两个或多个变量之间的关系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例如：进行线性回归、多元回归等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等级资料的关联性分析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等级资料的可视化呈现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选择合适的图表类型展示等级资料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根据数据的特点和目的选择图表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例如：使用柱状图、条形图、饼图等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使用颜色和形状增强图表的可读性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使用不同的颜色表示不同的等级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使用不同的形状表示不同的类别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使用图例和标签帮助解读图表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使用图例说明图表中的颜色和形状代表的意义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使用标签标注图表中的数据点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等级资料的图表类型选择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https://d.book118.com/905204334301011111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等级资料的分析与应用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2024-09-17T16:59:35.582</cp:lastPrinted>
  <dcterms:created xsi:type="dcterms:W3CDTF">2024-09-17T08:59:35Z</dcterms:created>
  <dcterms:modified xsi:type="dcterms:W3CDTF">2024-09-17T08:59:37Z</dcterms:modified>
</cp:coreProperties>
</file>