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 id="2147483689"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4"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tags" Target="tags/tag186.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8.xml" /><Relationship Id="rId11" Type="http://schemas.openxmlformats.org/officeDocument/2006/relationships/tags" Target="../tags/tag9.xml" /><Relationship Id="rId12" Type="http://schemas.openxmlformats.org/officeDocument/2006/relationships/slideMaster" Target="../slideMasters/slideMaster2.xml" /><Relationship Id="rId2" Type="http://schemas.openxmlformats.org/officeDocument/2006/relationships/image" Target="../media/image1.png" /><Relationship Id="rId3" Type="http://schemas.openxmlformats.org/officeDocument/2006/relationships/tags" Target="../tags/tag2.xml" /><Relationship Id="rId4" Type="http://schemas.openxmlformats.org/officeDocument/2006/relationships/image" Target="../media/image2.png"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tags" Target="../tags/tag7.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0.xml" /><Relationship Id="rId10" Type="http://schemas.openxmlformats.org/officeDocument/2006/relationships/image" Target="../media/image7.png" /><Relationship Id="rId11" Type="http://schemas.openxmlformats.org/officeDocument/2006/relationships/tags" Target="../tags/tag15.xml" /><Relationship Id="rId12" Type="http://schemas.openxmlformats.org/officeDocument/2006/relationships/tags" Target="../tags/tag16.xml" /><Relationship Id="rId13" Type="http://schemas.openxmlformats.org/officeDocument/2006/relationships/tags" Target="../tags/tag17.xml" /><Relationship Id="rId14" Type="http://schemas.openxmlformats.org/officeDocument/2006/relationships/tags" Target="../tags/tag18.xml" /><Relationship Id="rId15" Type="http://schemas.openxmlformats.org/officeDocument/2006/relationships/tags" Target="../tags/tag19.xml" /><Relationship Id="rId16" Type="http://schemas.openxmlformats.org/officeDocument/2006/relationships/tags" Target="../tags/tag20.xml" /><Relationship Id="rId17"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11.xml" /><Relationship Id="rId4" Type="http://schemas.openxmlformats.org/officeDocument/2006/relationships/image" Target="../media/image4.png" /><Relationship Id="rId5" Type="http://schemas.openxmlformats.org/officeDocument/2006/relationships/tags" Target="../tags/tag12.xml" /><Relationship Id="rId6" Type="http://schemas.openxmlformats.org/officeDocument/2006/relationships/image" Target="../media/image5.png" /><Relationship Id="rId7" Type="http://schemas.openxmlformats.org/officeDocument/2006/relationships/tags" Target="../tags/tag13.xml" /><Relationship Id="rId8" Type="http://schemas.openxmlformats.org/officeDocument/2006/relationships/image" Target="../media/image6.png" /><Relationship Id="rId9" Type="http://schemas.openxmlformats.org/officeDocument/2006/relationships/tags" Target="../tags/tag14.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21.xml" /><Relationship Id="rId10" Type="http://schemas.openxmlformats.org/officeDocument/2006/relationships/tags" Target="../tags/tag27.xml" /><Relationship Id="rId11" Type="http://schemas.openxmlformats.org/officeDocument/2006/relationships/slideMaster" Target="../slideMasters/slideMaster2.xml" /><Relationship Id="rId2" Type="http://schemas.openxmlformats.org/officeDocument/2006/relationships/image" Target="../media/image8.png" /><Relationship Id="rId3" Type="http://schemas.openxmlformats.org/officeDocument/2006/relationships/tags" Target="../tags/tag22.xml" /><Relationship Id="rId4" Type="http://schemas.openxmlformats.org/officeDocument/2006/relationships/image" Target="../media/image9.png" /><Relationship Id="rId5" Type="http://schemas.openxmlformats.org/officeDocument/2006/relationships/tags" Target="../tags/tag23.xml" /><Relationship Id="rId6" Type="http://schemas.openxmlformats.org/officeDocument/2006/relationships/image" Target="../media/image10.png" /><Relationship Id="rId7" Type="http://schemas.openxmlformats.org/officeDocument/2006/relationships/tags" Target="../tags/tag24.xml" /><Relationship Id="rId8" Type="http://schemas.openxmlformats.org/officeDocument/2006/relationships/tags" Target="../tags/tag25.xml" /><Relationship Id="rId9" Type="http://schemas.openxmlformats.org/officeDocument/2006/relationships/tags" Target="../tags/tag26.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8.xml" /><Relationship Id="rId10" Type="http://schemas.openxmlformats.org/officeDocument/2006/relationships/image" Target="../media/image7.png" /><Relationship Id="rId11" Type="http://schemas.openxmlformats.org/officeDocument/2006/relationships/tags" Target="../tags/tag33.xml" /><Relationship Id="rId12" Type="http://schemas.openxmlformats.org/officeDocument/2006/relationships/tags" Target="../tags/tag34.xml" /><Relationship Id="rId13" Type="http://schemas.openxmlformats.org/officeDocument/2006/relationships/tags" Target="../tags/tag35.xml" /><Relationship Id="rId14" Type="http://schemas.openxmlformats.org/officeDocument/2006/relationships/tags" Target="../tags/tag36.xml" /><Relationship Id="rId15" Type="http://schemas.openxmlformats.org/officeDocument/2006/relationships/tags" Target="../tags/tag37.xml" /><Relationship Id="rId16" Type="http://schemas.openxmlformats.org/officeDocument/2006/relationships/tags" Target="../tags/tag38.xml" /><Relationship Id="rId17" Type="http://schemas.openxmlformats.org/officeDocument/2006/relationships/tags" Target="../tags/tag39.xml" /><Relationship Id="rId18"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29.xml" /><Relationship Id="rId4" Type="http://schemas.openxmlformats.org/officeDocument/2006/relationships/image" Target="../media/image4.png" /><Relationship Id="rId5" Type="http://schemas.openxmlformats.org/officeDocument/2006/relationships/tags" Target="../tags/tag30.xml" /><Relationship Id="rId6" Type="http://schemas.openxmlformats.org/officeDocument/2006/relationships/image" Target="../media/image5.png" /><Relationship Id="rId7" Type="http://schemas.openxmlformats.org/officeDocument/2006/relationships/tags" Target="../tags/tag31.xml" /><Relationship Id="rId8" Type="http://schemas.openxmlformats.org/officeDocument/2006/relationships/image" Target="../media/image6.png"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40.xml" /><Relationship Id="rId10" Type="http://schemas.openxmlformats.org/officeDocument/2006/relationships/image" Target="../media/image7.png" /><Relationship Id="rId11" Type="http://schemas.openxmlformats.org/officeDocument/2006/relationships/tags" Target="../tags/tag45.xml" /><Relationship Id="rId12" Type="http://schemas.openxmlformats.org/officeDocument/2006/relationships/tags" Target="../tags/tag46.xml" /><Relationship Id="rId13" Type="http://schemas.openxmlformats.org/officeDocument/2006/relationships/tags" Target="../tags/tag47.xml" /><Relationship Id="rId14" Type="http://schemas.openxmlformats.org/officeDocument/2006/relationships/tags" Target="../tags/tag48.xml" /><Relationship Id="rId15" Type="http://schemas.openxmlformats.org/officeDocument/2006/relationships/tags" Target="../tags/tag49.xml" /><Relationship Id="rId16" Type="http://schemas.openxmlformats.org/officeDocument/2006/relationships/tags" Target="../tags/tag50.xml" /><Relationship Id="rId17" Type="http://schemas.openxmlformats.org/officeDocument/2006/relationships/tags" Target="../tags/tag51.xml" /><Relationship Id="rId18" Type="http://schemas.openxmlformats.org/officeDocument/2006/relationships/tags" Target="../tags/tag52.xml" /><Relationship Id="rId19" Type="http://schemas.openxmlformats.org/officeDocument/2006/relationships/tags" Target="../tags/tag53.xml" /><Relationship Id="rId2" Type="http://schemas.openxmlformats.org/officeDocument/2006/relationships/image" Target="../media/image3.png" /><Relationship Id="rId20" Type="http://schemas.openxmlformats.org/officeDocument/2006/relationships/slideMaster" Target="../slideMasters/slideMaster2.xml" /><Relationship Id="rId3" Type="http://schemas.openxmlformats.org/officeDocument/2006/relationships/tags" Target="../tags/tag41.xml" /><Relationship Id="rId4" Type="http://schemas.openxmlformats.org/officeDocument/2006/relationships/image" Target="../media/image4.png" /><Relationship Id="rId5" Type="http://schemas.openxmlformats.org/officeDocument/2006/relationships/tags" Target="../tags/tag42.xml" /><Relationship Id="rId6" Type="http://schemas.openxmlformats.org/officeDocument/2006/relationships/image" Target="../media/image5.png" /><Relationship Id="rId7" Type="http://schemas.openxmlformats.org/officeDocument/2006/relationships/tags" Target="../tags/tag43.xml" /><Relationship Id="rId8" Type="http://schemas.openxmlformats.org/officeDocument/2006/relationships/image" Target="../media/image6.png" /><Relationship Id="rId9" Type="http://schemas.openxmlformats.org/officeDocument/2006/relationships/tags" Target="../tags/tag44.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54.xml" /><Relationship Id="rId10" Type="http://schemas.openxmlformats.org/officeDocument/2006/relationships/tags" Target="../tags/tag59.xml" /><Relationship Id="rId11" Type="http://schemas.openxmlformats.org/officeDocument/2006/relationships/tags" Target="../tags/tag60.xml" /><Relationship Id="rId12" Type="http://schemas.openxmlformats.org/officeDocument/2006/relationships/tags" Target="../tags/tag61.xml" /><Relationship Id="rId13" Type="http://schemas.openxmlformats.org/officeDocument/2006/relationships/tags" Target="../tags/tag62.xml" /><Relationship Id="rId14" Type="http://schemas.openxmlformats.org/officeDocument/2006/relationships/slideMaster" Target="../slideMasters/slideMaster2.xml" /><Relationship Id="rId2" Type="http://schemas.openxmlformats.org/officeDocument/2006/relationships/image" Target="../media/image11.png" /><Relationship Id="rId3" Type="http://schemas.openxmlformats.org/officeDocument/2006/relationships/tags" Target="../tags/tag55.xml" /><Relationship Id="rId4" Type="http://schemas.openxmlformats.org/officeDocument/2006/relationships/image" Target="../media/image12.png" /><Relationship Id="rId5" Type="http://schemas.openxmlformats.org/officeDocument/2006/relationships/tags" Target="../tags/tag56.xml" /><Relationship Id="rId6" Type="http://schemas.openxmlformats.org/officeDocument/2006/relationships/image" Target="../media/image13.png" /><Relationship Id="rId7" Type="http://schemas.openxmlformats.org/officeDocument/2006/relationships/tags" Target="../tags/tag57.xml" /><Relationship Id="rId8" Type="http://schemas.openxmlformats.org/officeDocument/2006/relationships/image" Target="../media/image7.png" /><Relationship Id="rId9" Type="http://schemas.openxmlformats.org/officeDocument/2006/relationships/tags" Target="../tags/tag58.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63.xml" /><Relationship Id="rId2" Type="http://schemas.openxmlformats.org/officeDocument/2006/relationships/tags" Target="../tags/tag64.xml" /><Relationship Id="rId3" Type="http://schemas.openxmlformats.org/officeDocument/2006/relationships/tags" Target="../tags/tag65.xml" /><Relationship Id="rId4"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66.xml" /><Relationship Id="rId10" Type="http://schemas.openxmlformats.org/officeDocument/2006/relationships/image" Target="../media/image7.png" /><Relationship Id="rId11" Type="http://schemas.openxmlformats.org/officeDocument/2006/relationships/tags" Target="../tags/tag71.xml" /><Relationship Id="rId12" Type="http://schemas.openxmlformats.org/officeDocument/2006/relationships/tags" Target="../tags/tag72.xml" /><Relationship Id="rId13" Type="http://schemas.openxmlformats.org/officeDocument/2006/relationships/tags" Target="../tags/tag73.xml" /><Relationship Id="rId14" Type="http://schemas.openxmlformats.org/officeDocument/2006/relationships/tags" Target="../tags/tag74.xml" /><Relationship Id="rId15" Type="http://schemas.openxmlformats.org/officeDocument/2006/relationships/tags" Target="../tags/tag75.xml" /><Relationship Id="rId16" Type="http://schemas.openxmlformats.org/officeDocument/2006/relationships/tags" Target="../tags/tag76.xml" /><Relationship Id="rId17" Type="http://schemas.openxmlformats.org/officeDocument/2006/relationships/tags" Target="../tags/tag77.xml" /><Relationship Id="rId18"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67.xml" /><Relationship Id="rId4" Type="http://schemas.openxmlformats.org/officeDocument/2006/relationships/image" Target="../media/image4.png" /><Relationship Id="rId5" Type="http://schemas.openxmlformats.org/officeDocument/2006/relationships/tags" Target="../tags/tag68.xml" /><Relationship Id="rId6" Type="http://schemas.openxmlformats.org/officeDocument/2006/relationships/image" Target="../media/image5.png" /><Relationship Id="rId7" Type="http://schemas.openxmlformats.org/officeDocument/2006/relationships/tags" Target="../tags/tag69.xml" /><Relationship Id="rId8" Type="http://schemas.openxmlformats.org/officeDocument/2006/relationships/image" Target="../media/image6.png" /><Relationship Id="rId9" Type="http://schemas.openxmlformats.org/officeDocument/2006/relationships/tags" Target="../tags/tag70.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78.xml" /><Relationship Id="rId10" Type="http://schemas.openxmlformats.org/officeDocument/2006/relationships/image" Target="../media/image7.png" /><Relationship Id="rId11" Type="http://schemas.openxmlformats.org/officeDocument/2006/relationships/tags" Target="../tags/tag83.xml" /><Relationship Id="rId12" Type="http://schemas.openxmlformats.org/officeDocument/2006/relationships/tags" Target="../tags/tag84.xml" /><Relationship Id="rId13" Type="http://schemas.openxmlformats.org/officeDocument/2006/relationships/tags" Target="../tags/tag85.xml" /><Relationship Id="rId14" Type="http://schemas.openxmlformats.org/officeDocument/2006/relationships/tags" Target="../tags/tag86.xml" /><Relationship Id="rId15" Type="http://schemas.openxmlformats.org/officeDocument/2006/relationships/tags" Target="../tags/tag87.xml" /><Relationship Id="rId16" Type="http://schemas.openxmlformats.org/officeDocument/2006/relationships/tags" Target="../tags/tag88.xml" /><Relationship Id="rId17"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79.xml" /><Relationship Id="rId4" Type="http://schemas.openxmlformats.org/officeDocument/2006/relationships/image" Target="../media/image4.png" /><Relationship Id="rId5" Type="http://schemas.openxmlformats.org/officeDocument/2006/relationships/tags" Target="../tags/tag80.xml" /><Relationship Id="rId6" Type="http://schemas.openxmlformats.org/officeDocument/2006/relationships/image" Target="../media/image5.png" /><Relationship Id="rId7" Type="http://schemas.openxmlformats.org/officeDocument/2006/relationships/tags" Target="../tags/tag81.xml" /><Relationship Id="rId8" Type="http://schemas.openxmlformats.org/officeDocument/2006/relationships/image" Target="../media/image6.png" /><Relationship Id="rId9" Type="http://schemas.openxmlformats.org/officeDocument/2006/relationships/tags" Target="../tags/tag8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89.xml" /><Relationship Id="rId10" Type="http://schemas.openxmlformats.org/officeDocument/2006/relationships/image" Target="../media/image7.png" /><Relationship Id="rId11" Type="http://schemas.openxmlformats.org/officeDocument/2006/relationships/tags" Target="../tags/tag94.xml" /><Relationship Id="rId12" Type="http://schemas.openxmlformats.org/officeDocument/2006/relationships/tags" Target="../tags/tag95.xml" /><Relationship Id="rId13" Type="http://schemas.openxmlformats.org/officeDocument/2006/relationships/tags" Target="../tags/tag96.xml" /><Relationship Id="rId14" Type="http://schemas.openxmlformats.org/officeDocument/2006/relationships/tags" Target="../tags/tag97.xml" /><Relationship Id="rId15" Type="http://schemas.openxmlformats.org/officeDocument/2006/relationships/tags" Target="../tags/tag98.xml" /><Relationship Id="rId16"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90.xml" /><Relationship Id="rId4" Type="http://schemas.openxmlformats.org/officeDocument/2006/relationships/image" Target="../media/image4.png" /><Relationship Id="rId5" Type="http://schemas.openxmlformats.org/officeDocument/2006/relationships/tags" Target="../tags/tag91.xml" /><Relationship Id="rId6" Type="http://schemas.openxmlformats.org/officeDocument/2006/relationships/image" Target="../media/image5.png" /><Relationship Id="rId7" Type="http://schemas.openxmlformats.org/officeDocument/2006/relationships/tags" Target="../tags/tag92.xml" /><Relationship Id="rId8" Type="http://schemas.openxmlformats.org/officeDocument/2006/relationships/image" Target="../media/image6.png" /><Relationship Id="rId9" Type="http://schemas.openxmlformats.org/officeDocument/2006/relationships/tags" Target="../tags/tag93.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99.xml" /><Relationship Id="rId10" Type="http://schemas.openxmlformats.org/officeDocument/2006/relationships/tags" Target="../tags/tag106.xml" /><Relationship Id="rId11" Type="http://schemas.openxmlformats.org/officeDocument/2006/relationships/tags" Target="../tags/tag107.xml" /><Relationship Id="rId12" Type="http://schemas.openxmlformats.org/officeDocument/2006/relationships/slideMaster" Target="../slideMasters/slideMaster2.xml" /><Relationship Id="rId2" Type="http://schemas.openxmlformats.org/officeDocument/2006/relationships/image" Target="../media/image7.png" /><Relationship Id="rId3" Type="http://schemas.openxmlformats.org/officeDocument/2006/relationships/tags" Target="../tags/tag100.xml" /><Relationship Id="rId4" Type="http://schemas.openxmlformats.org/officeDocument/2006/relationships/image" Target="../media/image14.png" /><Relationship Id="rId5" Type="http://schemas.openxmlformats.org/officeDocument/2006/relationships/tags" Target="../tags/tag101.xml" /><Relationship Id="rId6" Type="http://schemas.openxmlformats.org/officeDocument/2006/relationships/tags" Target="../tags/tag102.xml" /><Relationship Id="rId7" Type="http://schemas.openxmlformats.org/officeDocument/2006/relationships/tags" Target="../tags/tag103.xml" /><Relationship Id="rId8" Type="http://schemas.openxmlformats.org/officeDocument/2006/relationships/tags" Target="../tags/tag104.xml" /><Relationship Id="rId9" Type="http://schemas.openxmlformats.org/officeDocument/2006/relationships/tags" Target="../tags/tag105.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08.xml" /><Relationship Id="rId10" Type="http://schemas.openxmlformats.org/officeDocument/2006/relationships/image" Target="../media/image7.png" /><Relationship Id="rId11" Type="http://schemas.openxmlformats.org/officeDocument/2006/relationships/tags" Target="../tags/tag113.xml" /><Relationship Id="rId12" Type="http://schemas.openxmlformats.org/officeDocument/2006/relationships/tags" Target="../tags/tag114.xml" /><Relationship Id="rId13" Type="http://schemas.openxmlformats.org/officeDocument/2006/relationships/tags" Target="../tags/tag115.xml" /><Relationship Id="rId14" Type="http://schemas.openxmlformats.org/officeDocument/2006/relationships/tags" Target="../tags/tag116.xml" /><Relationship Id="rId15" Type="http://schemas.openxmlformats.org/officeDocument/2006/relationships/tags" Target="../tags/tag117.xml" /><Relationship Id="rId16"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109.xml" /><Relationship Id="rId4" Type="http://schemas.openxmlformats.org/officeDocument/2006/relationships/image" Target="../media/image4.png" /><Relationship Id="rId5" Type="http://schemas.openxmlformats.org/officeDocument/2006/relationships/tags" Target="../tags/tag110.xml" /><Relationship Id="rId6" Type="http://schemas.openxmlformats.org/officeDocument/2006/relationships/image" Target="../media/image5.png" /><Relationship Id="rId7" Type="http://schemas.openxmlformats.org/officeDocument/2006/relationships/tags" Target="../tags/tag111.xml" /><Relationship Id="rId8" Type="http://schemas.openxmlformats.org/officeDocument/2006/relationships/image" Target="../media/image6.png" /><Relationship Id="rId9" Type="http://schemas.openxmlformats.org/officeDocument/2006/relationships/tags" Target="../tags/tag11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18.xml" /><Relationship Id="rId10" Type="http://schemas.openxmlformats.org/officeDocument/2006/relationships/tags" Target="../tags/tag123.xml" /><Relationship Id="rId11" Type="http://schemas.openxmlformats.org/officeDocument/2006/relationships/tags" Target="../tags/tag124.xml" /><Relationship Id="rId12" Type="http://schemas.openxmlformats.org/officeDocument/2006/relationships/tags" Target="../tags/tag125.xml" /><Relationship Id="rId13" Type="http://schemas.openxmlformats.org/officeDocument/2006/relationships/tags" Target="../tags/tag126.xml" /><Relationship Id="rId14" Type="http://schemas.openxmlformats.org/officeDocument/2006/relationships/tags" Target="../tags/tag127.xml" /><Relationship Id="rId15" Type="http://schemas.openxmlformats.org/officeDocument/2006/relationships/tags" Target="../tags/tag128.xml" /><Relationship Id="rId16"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tags" Target="../tags/tag119.xml" /><Relationship Id="rId4" Type="http://schemas.openxmlformats.org/officeDocument/2006/relationships/image" Target="../media/image4.png" /><Relationship Id="rId5" Type="http://schemas.openxmlformats.org/officeDocument/2006/relationships/tags" Target="../tags/tag120.xml" /><Relationship Id="rId6" Type="http://schemas.openxmlformats.org/officeDocument/2006/relationships/image" Target="../media/image5.png" /><Relationship Id="rId7" Type="http://schemas.openxmlformats.org/officeDocument/2006/relationships/tags" Target="../tags/tag121.xml" /><Relationship Id="rId8" Type="http://schemas.openxmlformats.org/officeDocument/2006/relationships/image" Target="../media/image6.png" /><Relationship Id="rId9" Type="http://schemas.openxmlformats.org/officeDocument/2006/relationships/tags" Target="../tags/tag122.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29.xml" /><Relationship Id="rId10" Type="http://schemas.openxmlformats.org/officeDocument/2006/relationships/tags" Target="../tags/tag137.xml" /><Relationship Id="rId11" Type="http://schemas.openxmlformats.org/officeDocument/2006/relationships/slideMaster" Target="../slideMasters/slideMaster2.xml" /><Relationship Id="rId2" Type="http://schemas.openxmlformats.org/officeDocument/2006/relationships/tags" Target="../tags/tag130.xml" /><Relationship Id="rId3" Type="http://schemas.openxmlformats.org/officeDocument/2006/relationships/image" Target="../media/image4.png" /><Relationship Id="rId4" Type="http://schemas.openxmlformats.org/officeDocument/2006/relationships/tags" Target="../tags/tag131.xml" /><Relationship Id="rId5" Type="http://schemas.openxmlformats.org/officeDocument/2006/relationships/tags" Target="../tags/tag132.xml" /><Relationship Id="rId6" Type="http://schemas.openxmlformats.org/officeDocument/2006/relationships/tags" Target="../tags/tag133.xml" /><Relationship Id="rId7" Type="http://schemas.openxmlformats.org/officeDocument/2006/relationships/tags" Target="../tags/tag134.xml" /><Relationship Id="rId8" Type="http://schemas.openxmlformats.org/officeDocument/2006/relationships/tags" Target="../tags/tag135.xml" /><Relationship Id="rId9" Type="http://schemas.openxmlformats.org/officeDocument/2006/relationships/tags" Target="../tags/tag136.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38.xml" /><Relationship Id="rId10" Type="http://schemas.openxmlformats.org/officeDocument/2006/relationships/tags" Target="../tags/tag145.xml" /><Relationship Id="rId11" Type="http://schemas.openxmlformats.org/officeDocument/2006/relationships/tags" Target="../tags/tag146.xml" /><Relationship Id="rId12" Type="http://schemas.openxmlformats.org/officeDocument/2006/relationships/tags" Target="../tags/tag147.xml" /><Relationship Id="rId13" Type="http://schemas.openxmlformats.org/officeDocument/2006/relationships/slideMaster" Target="../slideMasters/slideMaster2.xml" /><Relationship Id="rId2" Type="http://schemas.openxmlformats.org/officeDocument/2006/relationships/tags" Target="../tags/tag139.xml" /><Relationship Id="rId3" Type="http://schemas.openxmlformats.org/officeDocument/2006/relationships/image" Target="../media/image3.png" /><Relationship Id="rId4" Type="http://schemas.openxmlformats.org/officeDocument/2006/relationships/tags" Target="../tags/tag140.xml" /><Relationship Id="rId5" Type="http://schemas.openxmlformats.org/officeDocument/2006/relationships/image" Target="../media/image4.png" /><Relationship Id="rId6" Type="http://schemas.openxmlformats.org/officeDocument/2006/relationships/tags" Target="../tags/tag141.xml" /><Relationship Id="rId7" Type="http://schemas.openxmlformats.org/officeDocument/2006/relationships/tags" Target="../tags/tag142.xml" /><Relationship Id="rId8" Type="http://schemas.openxmlformats.org/officeDocument/2006/relationships/tags" Target="../tags/tag143.xml" /><Relationship Id="rId9" Type="http://schemas.openxmlformats.org/officeDocument/2006/relationships/tags" Target="../tags/tag144.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148.xml" /><Relationship Id="rId10" Type="http://schemas.openxmlformats.org/officeDocument/2006/relationships/tags" Target="../tags/tag156.xml" /><Relationship Id="rId11" Type="http://schemas.openxmlformats.org/officeDocument/2006/relationships/slideMaster" Target="../slideMasters/slideMaster2.xml" /><Relationship Id="rId2" Type="http://schemas.openxmlformats.org/officeDocument/2006/relationships/tags" Target="../tags/tag149.xml" /><Relationship Id="rId3" Type="http://schemas.openxmlformats.org/officeDocument/2006/relationships/image" Target="../media/image5.png" /><Relationship Id="rId4" Type="http://schemas.openxmlformats.org/officeDocument/2006/relationships/tags" Target="../tags/tag150.xml" /><Relationship Id="rId5" Type="http://schemas.openxmlformats.org/officeDocument/2006/relationships/tags" Target="../tags/tag151.xml" /><Relationship Id="rId6" Type="http://schemas.openxmlformats.org/officeDocument/2006/relationships/tags" Target="../tags/tag152.xml" /><Relationship Id="rId7" Type="http://schemas.openxmlformats.org/officeDocument/2006/relationships/tags" Target="../tags/tag153.xml" /><Relationship Id="rId8" Type="http://schemas.openxmlformats.org/officeDocument/2006/relationships/tags" Target="../tags/tag154.xml" /><Relationship Id="rId9" Type="http://schemas.openxmlformats.org/officeDocument/2006/relationships/tags" Target="../tags/tag155.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157.xml" /><Relationship Id="rId10" Type="http://schemas.openxmlformats.org/officeDocument/2006/relationships/tags" Target="../tags/tag165.xml" /><Relationship Id="rId11" Type="http://schemas.openxmlformats.org/officeDocument/2006/relationships/tags" Target="../tags/tag166.xml" /><Relationship Id="rId12" Type="http://schemas.openxmlformats.org/officeDocument/2006/relationships/tags" Target="../tags/tag167.xml" /><Relationship Id="rId13" Type="http://schemas.openxmlformats.org/officeDocument/2006/relationships/slideMaster" Target="../slideMasters/slideMaster2.xml" /><Relationship Id="rId2" Type="http://schemas.openxmlformats.org/officeDocument/2006/relationships/tags" Target="../tags/tag158.xml" /><Relationship Id="rId3" Type="http://schemas.openxmlformats.org/officeDocument/2006/relationships/image" Target="../media/image4.png" /><Relationship Id="rId4" Type="http://schemas.openxmlformats.org/officeDocument/2006/relationships/tags" Target="../tags/tag159.xml" /><Relationship Id="rId5" Type="http://schemas.openxmlformats.org/officeDocument/2006/relationships/tags" Target="../tags/tag160.xml" /><Relationship Id="rId6" Type="http://schemas.openxmlformats.org/officeDocument/2006/relationships/tags" Target="../tags/tag161.xml" /><Relationship Id="rId7" Type="http://schemas.openxmlformats.org/officeDocument/2006/relationships/tags" Target="../tags/tag162.xml" /><Relationship Id="rId8" Type="http://schemas.openxmlformats.org/officeDocument/2006/relationships/tags" Target="../tags/tag163.xml" /><Relationship Id="rId9" Type="http://schemas.openxmlformats.org/officeDocument/2006/relationships/tags" Target="../tags/tag164.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168.xml" /><Relationship Id="rId10" Type="http://schemas.openxmlformats.org/officeDocument/2006/relationships/tags" Target="../tags/tag174.xml" /><Relationship Id="rId11" Type="http://schemas.openxmlformats.org/officeDocument/2006/relationships/tags" Target="../tags/tag175.xml" /><Relationship Id="rId12" Type="http://schemas.openxmlformats.org/officeDocument/2006/relationships/tags" Target="../tags/tag176.xml" /><Relationship Id="rId13" Type="http://schemas.openxmlformats.org/officeDocument/2006/relationships/tags" Target="../tags/tag177.xml" /><Relationship Id="rId14" Type="http://schemas.openxmlformats.org/officeDocument/2006/relationships/slideMaster" Target="../slideMasters/slideMaster2.xml" /><Relationship Id="rId2" Type="http://schemas.openxmlformats.org/officeDocument/2006/relationships/tags" Target="../tags/tag169.xml" /><Relationship Id="rId3" Type="http://schemas.openxmlformats.org/officeDocument/2006/relationships/image" Target="../media/image5.png" /><Relationship Id="rId4" Type="http://schemas.openxmlformats.org/officeDocument/2006/relationships/tags" Target="../tags/tag170.xml" /><Relationship Id="rId5" Type="http://schemas.openxmlformats.org/officeDocument/2006/relationships/image" Target="../media/image3.png" /><Relationship Id="rId6" Type="http://schemas.openxmlformats.org/officeDocument/2006/relationships/tags" Target="../tags/tag171.xml" /><Relationship Id="rId7" Type="http://schemas.openxmlformats.org/officeDocument/2006/relationships/image" Target="../media/image4.png" /><Relationship Id="rId8" Type="http://schemas.openxmlformats.org/officeDocument/2006/relationships/tags" Target="../tags/tag172.xml" /><Relationship Id="rId9" Type="http://schemas.openxmlformats.org/officeDocument/2006/relationships/tags" Target="../tags/tag17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EDBACA-1B9C-45CA-A41C-363CE80213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32C207D-4EFB-418C-A3B3-E6E901844C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0DA0483-3E15-4E00-894E-C6BBC83546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2CFF49-230C-4574-8570-C23C833C0F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4F2EA5D-920F-45B2-B6F3-52B027FD439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1049A5C-ADA0-4452-968C-4AA7C1EC188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6B59DAC-6110-4DF7-B477-7C9918DD63A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EB58166-35CE-4869-A2EB-C87400E765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02D43A-3A7E-49D2-B8C4-3091534D6F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5697D0F-C7B6-4E31-B19C-32E1667FBF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F03752-5402-4C33-B435-59F3FD2807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矩形 1"/>
          <p:cNvSpPr/>
          <p:nvPr>
            <p:custDataLst>
              <p:tags r:id="rId1"/>
            </p:custDataLst>
          </p:nvPr>
        </p:nvSpPr>
        <p:spPr>
          <a:xfrm>
            <a:off x="-10601" y="0"/>
            <a:ext cx="12203360" cy="6878003"/>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3" name="图片 2" descr="663"/>
          <p:cNvPicPr>
            <a:picLocks noChangeAspect="1"/>
          </p:cNvPicPr>
          <p:nvPr>
            <p:custDataLst>
              <p:tags r:id="rId3"/>
            </p:custDataLst>
          </p:nvPr>
        </p:nvPicPr>
        <p:blipFill>
          <a:blip r:embed="rId2"/>
          <a:stretch>
            <a:fillRect/>
          </a:stretch>
        </p:blipFill>
        <p:spPr>
          <a:xfrm>
            <a:off x="-10636" y="0"/>
            <a:ext cx="1962565" cy="1726552"/>
          </a:xfrm>
          <a:prstGeom prst="rect">
            <a:avLst/>
          </a:prstGeom>
        </p:spPr>
      </p:pic>
      <p:pic>
        <p:nvPicPr>
          <p:cNvPr id="4" name="图片 3" descr="V-03"/>
          <p:cNvPicPr>
            <a:picLocks noChangeAspect="1"/>
          </p:cNvPicPr>
          <p:nvPr>
            <p:custDataLst>
              <p:tags r:id="rId5"/>
            </p:custDataLst>
          </p:nvPr>
        </p:nvPicPr>
        <p:blipFill>
          <a:blip r:embed="rId4"/>
          <a:srcRect l="5659" t="4581"/>
          <a:stretch>
            <a:fillRect/>
          </a:stretch>
        </p:blipFill>
        <p:spPr>
          <a:xfrm>
            <a:off x="6648848" y="2338706"/>
            <a:ext cx="5543946" cy="4539296"/>
          </a:xfrm>
          <a:prstGeom prst="rect">
            <a:avLst/>
          </a:prstGeom>
        </p:spPr>
      </p:pic>
      <p:sp>
        <p:nvSpPr>
          <p:cNvPr id="16" name="日期占位符 15"/>
          <p:cNvSpPr>
            <a:spLocks noGrp="1"/>
          </p:cNvSpPr>
          <p:nvPr>
            <p:ph type="dt" sz="half" idx="10"/>
            <p:custDataLst>
              <p:tags r:id="rId6"/>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7"/>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18" name="灯片编号占位符 17"/>
          <p:cNvSpPr>
            <a:spLocks noGrp="1"/>
          </p:cNvSpPr>
          <p:nvPr>
            <p:ph type="sldNum" sz="quarter" idx="12"/>
            <p:custDataLst>
              <p:tags r:id="rId8"/>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5" name="标题 1"/>
          <p:cNvSpPr/>
          <p:nvPr>
            <p:ph type="ctrTitle" idx="1" hasCustomPrompt="1"/>
            <p:custDataLst>
              <p:tags r:id="rId9"/>
            </p:custDataLst>
          </p:nvPr>
        </p:nvSpPr>
        <p:spPr>
          <a:xfrm>
            <a:off x="342265" y="2660160"/>
            <a:ext cx="6696697" cy="1198880"/>
          </a:xfrm>
          <a:noFill/>
        </p:spPr>
        <p:txBody>
          <a:bodyPr vert="horz" wrap="square" lIns="101600" tIns="38100" rIns="76200" bIns="38100" rtlCol="0" anchor="t" anchorCtr="0">
            <a:normAutofit/>
          </a:bodyPr>
          <a:lstStyle>
            <a:lvl1pPr marL="0" marR="0" algn="l" defTabSz="914400" rtl="0" eaLnBrk="1" fontAlgn="auto" latinLnBrk="0" hangingPunct="1">
              <a:lnSpc>
                <a:spcPct val="100000"/>
              </a:lnSpc>
              <a:spcBef>
                <a:spcPct val="0"/>
              </a:spcBef>
              <a:buClrTx/>
              <a:buSzTx/>
              <a:buFontTx/>
              <a:buNone/>
              <a:defRPr kumimoji="0" lang="zh-CN" altLang="en-US" sz="6500" b="0" i="0" u="none" strike="noStrike" kern="1200" cap="none" spc="300" normalizeH="0" baseline="0" noProof="1">
                <a:solidFill>
                  <a:schemeClr val="lt1"/>
                </a:solidFill>
                <a:uFillTx/>
                <a:latin typeface="Arial" pitchFamily="34" charset="0"/>
                <a:ea typeface="汉仪宋韵朗黑简" charset="0"/>
                <a:cs typeface="+mn-cs"/>
              </a:defRPr>
            </a:lvl1pPr>
          </a:lstStyle>
          <a:p>
            <a:pPr lvl="0"/>
            <a:r>
              <a:rPr>
                <a:sym typeface="+mn-ea"/>
              </a:rPr>
              <a:t>编辑标题</a:t>
            </a:r>
            <a:endParaRPr>
              <a:sym typeface="+mn-ea"/>
            </a:endParaRPr>
          </a:p>
        </p:txBody>
      </p:sp>
      <p:sp>
        <p:nvSpPr>
          <p:cNvPr id="6" name="文本占位符 2"/>
          <p:cNvSpPr/>
          <p:nvPr>
            <p:ph type="body" idx="2" hasCustomPrompt="1"/>
            <p:custDataLst>
              <p:tags r:id="rId10"/>
            </p:custDataLst>
          </p:nvPr>
        </p:nvSpPr>
        <p:spPr>
          <a:xfrm>
            <a:off x="342265" y="3885710"/>
            <a:ext cx="6696697" cy="1022434"/>
          </a:xfrm>
          <a:noFill/>
        </p:spPr>
        <p:txBody>
          <a:bodyPr vert="horz" wrap="square" lIns="101600" tIns="0" rIns="82550" bIns="0" rtlCol="0">
            <a:normAutofit/>
          </a:bodyPr>
          <a:lstStyle>
            <a:lvl1pPr marL="0" marR="0" indent="-228600" algn="l" defTabSz="914400" rtl="0" eaLnBrk="1" fontAlgn="auto" latinLnBrk="0" hangingPunct="1">
              <a:lnSpc>
                <a:spcPct val="150000"/>
              </a:lnSpc>
              <a:spcBef>
                <a:spcPct val="0"/>
              </a:spcBef>
              <a:spcAft>
                <a:spcPts val="1000"/>
              </a:spcAft>
              <a:buClrTx/>
              <a:buSzTx/>
              <a:buFontTx/>
              <a:buNone/>
              <a:defRPr kumimoji="0" lang="zh-CN" altLang="en-US" sz="1800" b="0" i="0" u="none" strike="noStrike" kern="1200" cap="none" spc="0" normalizeH="0" baseline="0" noProof="1">
                <a:solidFill>
                  <a:schemeClr val="lt1"/>
                </a:solidFill>
                <a:uFillTx/>
                <a:latin typeface="Arial" pitchFamily="34" charset="0"/>
                <a:ea typeface="汉仪铁线黑-35简" charset="0"/>
                <a:cs typeface="汉仪中简黑简" panose="00020600040101010101" charset="-122"/>
                <a:sym typeface="+mn-ea"/>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lt1"/>
                </a:solidFill>
                <a:uFillTx/>
                <a:latin typeface="微软雅黑"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
        <p:nvSpPr>
          <p:cNvPr id="7" name="文本占位符 3"/>
          <p:cNvSpPr/>
          <p:nvPr>
            <p:ph type="body" idx="3" hasCustomPrompt="1"/>
            <p:custDataLst>
              <p:tags r:id="rId11"/>
            </p:custDataLst>
          </p:nvPr>
        </p:nvSpPr>
        <p:spPr>
          <a:xfrm>
            <a:off x="342265" y="1865630"/>
            <a:ext cx="2632697" cy="767860"/>
          </a:xfrm>
          <a:noFill/>
        </p:spPr>
        <p:txBody>
          <a:bodyPr vert="horz" wrap="square" lIns="101600" tIns="0" rIns="82550" bIns="0" rtlCol="0" anchor="b" anchorCtr="0">
            <a:normAutofit/>
          </a:bodyPr>
          <a:lstStyle>
            <a:lvl1pPr marL="0" marR="0" indent="-228600" algn="l" defTabSz="914400" rtl="0" eaLnBrk="1" fontAlgn="auto" latinLnBrk="0" hangingPunct="1">
              <a:lnSpc>
                <a:spcPct val="100000"/>
              </a:lnSpc>
              <a:spcBef>
                <a:spcPct val="0"/>
              </a:spcBef>
              <a:spcAft>
                <a:spcPts val="1000"/>
              </a:spcAft>
              <a:buClrTx/>
              <a:buSzTx/>
              <a:buFontTx/>
              <a:buNone/>
              <a:defRPr kumimoji="0" lang="zh-CN" altLang="en-US" sz="4000" b="0" i="0" u="none" strike="noStrike" kern="1200" cap="none" spc="300" normalizeH="0" baseline="0" noProof="1" err="1">
                <a:solidFill>
                  <a:schemeClr val="lt1"/>
                </a:solidFill>
                <a:uFillTx/>
                <a:latin typeface="Arial" pitchFamily="34" charset="0"/>
                <a:ea typeface="汉仪铁线黑-35简" charset="0"/>
                <a:cs typeface="汉仪铁线黑-35简" charset="0"/>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lt1"/>
                </a:solidFill>
                <a:uFillTx/>
                <a:latin typeface="微软雅黑"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10" name="矩形 9"/>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9" name="图片 8"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8" name="图片 7"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7" name="图片 6"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2" name="标题 1"/>
          <p:cNvSpPr>
            <a:spLocks noGrp="1"/>
          </p:cNvSpPr>
          <p:nvPr>
            <p:ph type="title"/>
            <p:custDataLst>
              <p:tags r:id="rId12"/>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lt1"/>
                </a:solidFill>
                <a:uFillTx/>
                <a:latin typeface="Arial" pitchFamily="34" charset="0"/>
                <a:ea typeface="汉仪铁线黑-35简" charset="0"/>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1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14"/>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5"/>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6" name="灯片编号占位符 5"/>
          <p:cNvSpPr>
            <a:spLocks noGrp="1"/>
          </p:cNvSpPr>
          <p:nvPr>
            <p:ph type="sldNum" sz="quarter" idx="12"/>
            <p:custDataLst>
              <p:tags r:id="rId16"/>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矩形 1"/>
          <p:cNvSpPr/>
          <p:nvPr>
            <p:custDataLst>
              <p:tags r:id="rId1"/>
            </p:custDataLst>
          </p:nvPr>
        </p:nvSpPr>
        <p:spPr>
          <a:xfrm>
            <a:off x="35" y="318"/>
            <a:ext cx="12191930" cy="6857683"/>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7" name="图片 6" descr="7-07"/>
          <p:cNvPicPr/>
          <p:nvPr>
            <p:custDataLst>
              <p:tags r:id="rId3"/>
            </p:custDataLst>
          </p:nvPr>
        </p:nvPicPr>
        <p:blipFill>
          <a:blip r:embed="rId2"/>
          <a:srcRect l="-37417" t="7567" r="167" b="-12354"/>
          <a:stretch>
            <a:fillRect/>
          </a:stretch>
        </p:blipFill>
        <p:spPr>
          <a:xfrm>
            <a:off x="3815435" y="2027215"/>
            <a:ext cx="8376552" cy="4830785"/>
          </a:xfrm>
          <a:prstGeom prst="rect">
            <a:avLst/>
          </a:prstGeom>
        </p:spPr>
      </p:pic>
      <p:pic>
        <p:nvPicPr>
          <p:cNvPr id="8" name="图片 7" descr="VCG211237779885 [-02"/>
          <p:cNvPicPr>
            <a:picLocks noChangeAspect="1"/>
          </p:cNvPicPr>
          <p:nvPr>
            <p:custDataLst>
              <p:tags r:id="rId5"/>
            </p:custDataLst>
          </p:nvPr>
        </p:nvPicPr>
        <p:blipFill>
          <a:blip r:embed="rId4"/>
          <a:srcRect l="1491" r="2385" b="3752"/>
          <a:stretch>
            <a:fillRect/>
          </a:stretch>
        </p:blipFill>
        <p:spPr>
          <a:xfrm>
            <a:off x="5575300" y="1531121"/>
            <a:ext cx="6140450" cy="4380594"/>
          </a:xfrm>
          <a:prstGeom prst="rect">
            <a:avLst/>
          </a:prstGeom>
        </p:spPr>
      </p:pic>
      <p:pic>
        <p:nvPicPr>
          <p:cNvPr id="9" name="图片 8" descr="8-08"/>
          <p:cNvPicPr/>
          <p:nvPr>
            <p:custDataLst>
              <p:tags r:id="rId7"/>
            </p:custDataLst>
          </p:nvPr>
        </p:nvPicPr>
        <p:blipFill>
          <a:blip r:embed="rId6"/>
          <a:srcRect l="-51998" t="-25031" r="-69186" b="-31087"/>
          <a:stretch>
            <a:fillRect/>
          </a:stretch>
        </p:blipFill>
        <p:spPr>
          <a:xfrm>
            <a:off x="-38735" y="0"/>
            <a:ext cx="2560870" cy="1649604"/>
          </a:xfrm>
          <a:prstGeom prst="rect">
            <a:avLst/>
          </a:prstGeom>
        </p:spPr>
      </p:pic>
      <p:sp>
        <p:nvSpPr>
          <p:cNvPr id="4" name="日期占位符 3"/>
          <p:cNvSpPr>
            <a:spLocks noGrp="1"/>
          </p:cNvSpPr>
          <p:nvPr>
            <p:ph type="dt" sz="half" idx="10"/>
            <p:custDataLst>
              <p:tags r:id="rId8"/>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11" name="矩形 10"/>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10" name="图片 9"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9" name="图片 8"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8" name="图片 7"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2" name="标题 1"/>
          <p:cNvSpPr>
            <a:spLocks noGrp="1"/>
          </p:cNvSpPr>
          <p:nvPr>
            <p:ph type="title"/>
            <p:custDataLst>
              <p:tags r:id="rId12"/>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lt1"/>
                </a:solidFill>
                <a:uFillTx/>
                <a:latin typeface="Arial" pitchFamily="34" charset="0"/>
                <a:ea typeface="汉仪铁线黑-35简" charset="0"/>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13"/>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4"/>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lt1"/>
                </a:solidFill>
                <a:latin typeface="Arial" pitchFamily="34" charset="0"/>
                <a:ea typeface="汉仪铁线黑-35简" charset="0"/>
              </a:defRPr>
            </a:lvl1pPr>
            <a:lvl2pPr eaLnBrk="1" fontAlgn="auto" latinLnBrk="0" hangingPunct="1">
              <a:defRPr sz="1600">
                <a:solidFill>
                  <a:schemeClr val="lt1"/>
                </a:solidFill>
                <a:latin typeface="Arial" pitchFamily="34" charset="0"/>
                <a:ea typeface="汉仪铁线黑-35简" charset="0"/>
              </a:defRPr>
            </a:lvl2pPr>
            <a:lvl3pPr eaLnBrk="1" fontAlgn="auto" latinLnBrk="0" hangingPunct="1">
              <a:defRPr sz="1600">
                <a:solidFill>
                  <a:schemeClr val="lt1"/>
                </a:solidFill>
                <a:latin typeface="Arial" pitchFamily="34" charset="0"/>
                <a:ea typeface="汉仪铁线黑-35简" charset="0"/>
              </a:defRPr>
            </a:lvl3pPr>
            <a:lvl4pPr eaLnBrk="1" fontAlgn="auto" latinLnBrk="0" hangingPunct="1">
              <a:defRPr sz="1600">
                <a:solidFill>
                  <a:schemeClr val="lt1"/>
                </a:solidFill>
                <a:latin typeface="Arial" pitchFamily="34" charset="0"/>
                <a:ea typeface="汉仪铁线黑-35简" charset="0"/>
              </a:defRPr>
            </a:lvl4pPr>
            <a:lvl5pPr eaLnBrk="1" fontAlgn="auto" latinLnBrk="0" hangingPunct="1">
              <a:defRPr sz="1600">
                <a:solidFill>
                  <a:schemeClr val="lt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15"/>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6"/>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7" name="灯片编号占位符 6"/>
          <p:cNvSpPr>
            <a:spLocks noGrp="1"/>
          </p:cNvSpPr>
          <p:nvPr>
            <p:ph type="sldNum" sz="quarter" idx="12"/>
            <p:custDataLst>
              <p:tags r:id="rId17"/>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15" name="矩形 14"/>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14" name="图片 13"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11" name="图片 10"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10" name="图片 9"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2" name="标题 1"/>
          <p:cNvSpPr>
            <a:spLocks noGrp="1"/>
          </p:cNvSpPr>
          <p:nvPr>
            <p:ph type="title"/>
            <p:custDataLst>
              <p:tags r:id="rId12"/>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lt1"/>
                </a:solidFill>
                <a:uFillTx/>
                <a:latin typeface="Arial" pitchFamily="34" charset="0"/>
                <a:ea typeface="汉仪铁线黑-35简" charset="0"/>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13"/>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lt1"/>
                </a:solidFill>
                <a:uFillTx/>
                <a:latin typeface="Arial" pitchFamily="34" charset="0"/>
                <a:ea typeface="汉仪铁线黑-35简"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14"/>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15"/>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lt1"/>
                </a:solidFill>
                <a:uFillTx/>
                <a:latin typeface="Arial" pitchFamily="34" charset="0"/>
                <a:ea typeface="汉仪铁线黑-35简" charset="0"/>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6"/>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7"/>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8"/>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9" name="灯片编号占位符 8"/>
          <p:cNvSpPr>
            <a:spLocks noGrp="1"/>
          </p:cNvSpPr>
          <p:nvPr>
            <p:ph type="sldNum" sz="quarter" idx="12"/>
            <p:custDataLst>
              <p:tags r:id="rId19"/>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9" name="矩形 8"/>
          <p:cNvSpPr/>
          <p:nvPr>
            <p:custDataLst>
              <p:tags r:id="rId1"/>
            </p:custDataLst>
          </p:nvPr>
        </p:nvSpPr>
        <p:spPr>
          <a:xfrm>
            <a:off x="829" y="-635"/>
            <a:ext cx="12191613" cy="68446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6" name="图片 5" descr="102-05"/>
          <p:cNvPicPr>
            <a:picLocks noChangeAspect="1"/>
          </p:cNvPicPr>
          <p:nvPr>
            <p:custDataLst>
              <p:tags r:id="rId3"/>
            </p:custDataLst>
          </p:nvPr>
        </p:nvPicPr>
        <p:blipFill>
          <a:blip r:embed="rId2"/>
          <a:srcRect t="-6230" r="-28584" b="-73545"/>
          <a:stretch>
            <a:fillRect/>
          </a:stretch>
        </p:blipFill>
        <p:spPr>
          <a:xfrm>
            <a:off x="-159" y="317"/>
            <a:ext cx="1872064" cy="1946593"/>
          </a:xfrm>
          <a:prstGeom prst="rect">
            <a:avLst/>
          </a:prstGeom>
        </p:spPr>
      </p:pic>
      <p:pic>
        <p:nvPicPr>
          <p:cNvPr id="7" name="图片 6" descr="102-04"/>
          <p:cNvPicPr>
            <a:picLocks noChangeAspect="1"/>
          </p:cNvPicPr>
          <p:nvPr>
            <p:custDataLst>
              <p:tags r:id="rId5"/>
            </p:custDataLst>
          </p:nvPr>
        </p:nvPicPr>
        <p:blipFill>
          <a:blip r:embed="rId4"/>
          <a:srcRect l="24642" r="6388" b="16568"/>
          <a:stretch>
            <a:fillRect/>
          </a:stretch>
        </p:blipFill>
        <p:spPr>
          <a:xfrm>
            <a:off x="10592280" y="0"/>
            <a:ext cx="1583687" cy="1425697"/>
          </a:xfrm>
          <a:prstGeom prst="rect">
            <a:avLst/>
          </a:prstGeom>
        </p:spPr>
      </p:pic>
      <p:pic>
        <p:nvPicPr>
          <p:cNvPr id="8" name="图片 7" descr="201-06"/>
          <p:cNvPicPr>
            <a:picLocks noChangeAspect="1"/>
          </p:cNvPicPr>
          <p:nvPr>
            <p:custDataLst>
              <p:tags r:id="rId7"/>
            </p:custDataLst>
          </p:nvPr>
        </p:nvPicPr>
        <p:blipFill>
          <a:blip r:embed="rId6">
            <a:alphaModFix amt="0"/>
          </a:blip>
          <a:srcRect l="-30251" t="-33701" r="4666" b="4679"/>
          <a:stretch>
            <a:fillRect/>
          </a:stretch>
        </p:blipFill>
        <p:spPr>
          <a:xfrm>
            <a:off x="6341981" y="5255266"/>
            <a:ext cx="1911831" cy="1602417"/>
          </a:xfrm>
          <a:prstGeom prst="rect">
            <a:avLst/>
          </a:prstGeom>
        </p:spPr>
      </p:pic>
      <p:pic>
        <p:nvPicPr>
          <p:cNvPr id="10" name="图片 9" descr="13"/>
          <p:cNvPicPr>
            <a:picLocks noChangeAspect="1"/>
          </p:cNvPicPr>
          <p:nvPr>
            <p:custDataLst>
              <p:tags r:id="rId9"/>
            </p:custDataLst>
          </p:nvPr>
        </p:nvPicPr>
        <p:blipFill>
          <a:blip r:embed="rId8">
            <a:alphaModFix amt="85000"/>
          </a:blip>
          <a:stretch>
            <a:fillRect/>
          </a:stretch>
        </p:blipFill>
        <p:spPr>
          <a:xfrm>
            <a:off x="631667" y="603581"/>
            <a:ext cx="10929302" cy="5636551"/>
          </a:xfrm>
          <a:prstGeom prst="rect">
            <a:avLst/>
          </a:prstGeom>
        </p:spPr>
      </p:pic>
      <p:sp>
        <p:nvSpPr>
          <p:cNvPr id="2" name="标题 1"/>
          <p:cNvSpPr>
            <a:spLocks noGrp="1"/>
          </p:cNvSpPr>
          <p:nvPr>
            <p:ph type="title"/>
            <p:custDataLst>
              <p:tags r:id="rId10"/>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lt1"/>
                </a:solidFill>
                <a:uFillTx/>
                <a:latin typeface="Arial" pitchFamily="34" charset="0"/>
                <a:ea typeface="汉仪铁线黑-35简" charset="0"/>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1"/>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2"/>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13"/>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4" name="灯片编号占位符 3"/>
          <p:cNvSpPr>
            <a:spLocks noGrp="1"/>
          </p:cNvSpPr>
          <p:nvPr>
            <p:ph type="sldNum" sz="quarter" idx="12"/>
            <p:custDataLst>
              <p:tags r:id="rId3"/>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11" name="矩形 10"/>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10" name="图片 9"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9" name="图片 8"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8" name="图片 7"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2" name="标题 1"/>
          <p:cNvSpPr>
            <a:spLocks noGrp="1"/>
          </p:cNvSpPr>
          <p:nvPr>
            <p:ph type="title"/>
            <p:custDataLst>
              <p:tags r:id="rId12"/>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lt1"/>
                </a:solidFill>
                <a:uFillTx/>
                <a:latin typeface="Arial" pitchFamily="34" charset="0"/>
                <a:ea typeface="汉仪铁线黑-35简" charset="0"/>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13"/>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150" normalizeH="0" baseline="0" noProof="1">
                <a:solidFill>
                  <a:schemeClr val="lt1"/>
                </a:solidFill>
                <a:uFillTx/>
                <a:latin typeface="Arial" pitchFamily="34" charset="0"/>
                <a:ea typeface="汉仪铁线黑-35简" charset="0"/>
                <a:cs typeface="汉仪铁线黑-35简" charset="0"/>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14"/>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lt1"/>
                </a:solidFill>
                <a:uFillTx/>
                <a:latin typeface="Arial" pitchFamily="34" charset="0"/>
                <a:ea typeface="汉仪铁线黑-35简" charset="0"/>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5"/>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16"/>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7" name="灯片编号占位符 6"/>
          <p:cNvSpPr>
            <a:spLocks noGrp="1"/>
          </p:cNvSpPr>
          <p:nvPr>
            <p:ph type="sldNum" sz="quarter" idx="12"/>
            <p:custDataLst>
              <p:tags r:id="rId17"/>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10" name="矩形 9"/>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9" name="图片 8"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8" name="图片 7"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7" name="图片 6"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2" name="竖排标题 1"/>
          <p:cNvSpPr>
            <a:spLocks noGrp="1"/>
          </p:cNvSpPr>
          <p:nvPr>
            <p:ph type="title" orient="vert"/>
            <p:custDataLst>
              <p:tags r:id="rId12"/>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lt1"/>
                </a:solidFill>
                <a:uFillTx/>
                <a:latin typeface="Arial" pitchFamily="34" charset="0"/>
                <a:ea typeface="汉仪铁线黑-35简" charset="0"/>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3"/>
            </p:custDataLst>
          </p:nvPr>
        </p:nvSpPr>
        <p:spPr>
          <a:xfrm>
            <a:off x="669925" y="952500"/>
            <a:ext cx="9828101" cy="5388907"/>
          </a:xfrm>
        </p:spPr>
        <p:txBody>
          <a:bodyPr vert="eaVert"/>
          <a:lstStyle>
            <a:lvl1pPr indent="0" eaLnBrk="1" fontAlgn="auto" latinLnBrk="0" hangingPunct="1">
              <a:defRPr>
                <a:solidFill>
                  <a:schemeClr val="lt1"/>
                </a:solidFill>
                <a:latin typeface="Arial" pitchFamily="34" charset="0"/>
                <a:ea typeface="汉仪铁线黑-35简" charset="0"/>
              </a:defRPr>
            </a:lvl1pPr>
            <a:lvl2pPr indent="0" eaLnBrk="1" fontAlgn="auto" latinLnBrk="0" hangingPunct="1">
              <a:defRPr>
                <a:solidFill>
                  <a:schemeClr val="lt1"/>
                </a:solidFill>
                <a:latin typeface="Arial" pitchFamily="34" charset="0"/>
                <a:ea typeface="汉仪铁线黑-35简" charset="0"/>
              </a:defRPr>
            </a:lvl2pPr>
            <a:lvl3pPr indent="0" eaLnBrk="1" fontAlgn="auto" latinLnBrk="0" hangingPunct="1">
              <a:defRPr>
                <a:solidFill>
                  <a:schemeClr val="lt1"/>
                </a:solidFill>
                <a:latin typeface="Arial" pitchFamily="34" charset="0"/>
                <a:ea typeface="汉仪铁线黑-35简" charset="0"/>
              </a:defRPr>
            </a:lvl3pPr>
            <a:lvl4pPr indent="0" eaLnBrk="1" fontAlgn="auto" latinLnBrk="0" hangingPunct="1">
              <a:defRPr>
                <a:solidFill>
                  <a:schemeClr val="lt1"/>
                </a:solidFill>
                <a:latin typeface="Arial" pitchFamily="34" charset="0"/>
                <a:ea typeface="汉仪铁线黑-35简" charset="0"/>
              </a:defRPr>
            </a:lvl4pPr>
            <a:lvl5pPr indent="0" eaLnBrk="1" fontAlgn="auto" latinLnBrk="0" hangingPunct="1">
              <a:defRPr>
                <a:solidFill>
                  <a:schemeClr val="lt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14"/>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15"/>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6" name="灯片编号占位符 5"/>
          <p:cNvSpPr>
            <a:spLocks noGrp="1"/>
          </p:cNvSpPr>
          <p:nvPr>
            <p:ph type="sldNum" sz="quarter" idx="12"/>
            <p:custDataLst>
              <p:tags r:id="rId16"/>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9" name="矩形 8"/>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2" name="图片 1"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6" name="图片 5"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3" name="日期占位符 2"/>
          <p:cNvSpPr>
            <a:spLocks noGrp="1"/>
          </p:cNvSpPr>
          <p:nvPr>
            <p:ph type="dt" sz="half" idx="10"/>
            <p:custDataLst>
              <p:tags r:id="rId12"/>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3"/>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14"/>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5"/>
            </p:custDataLst>
          </p:nvPr>
        </p:nvSpPr>
        <p:spPr>
          <a:xfrm>
            <a:off x="669930" y="952508"/>
            <a:ext cx="10852237" cy="5388907"/>
          </a:xfrm>
        </p:spPr>
        <p:txBody>
          <a:bodyPr/>
          <a:lstStyle>
            <a:lvl1pPr>
              <a:defRPr>
                <a:solidFill>
                  <a:schemeClr val="lt1"/>
                </a:solidFill>
                <a:latin typeface="Arial" pitchFamily="34" charset="0"/>
                <a:ea typeface="汉仪铁线黑-35简" charset="0"/>
              </a:defRPr>
            </a:lvl1pPr>
            <a:lvl2pPr>
              <a:defRPr>
                <a:solidFill>
                  <a:schemeClr val="lt1"/>
                </a:solidFill>
                <a:latin typeface="Arial" pitchFamily="34" charset="0"/>
                <a:ea typeface="汉仪铁线黑-35简" charset="0"/>
              </a:defRPr>
            </a:lvl2pPr>
            <a:lvl3pPr>
              <a:defRPr>
                <a:solidFill>
                  <a:schemeClr val="lt1"/>
                </a:solidFill>
                <a:latin typeface="Arial" pitchFamily="34" charset="0"/>
                <a:ea typeface="汉仪铁线黑-35简" charset="0"/>
              </a:defRPr>
            </a:lvl3pPr>
            <a:lvl4pPr>
              <a:defRPr>
                <a:solidFill>
                  <a:schemeClr val="lt1"/>
                </a:solidFill>
                <a:latin typeface="Arial" pitchFamily="34" charset="0"/>
                <a:ea typeface="汉仪铁线黑-35简" charset="0"/>
              </a:defRPr>
            </a:lvl4pPr>
            <a:lvl5pPr>
              <a:defRPr>
                <a:solidFill>
                  <a:schemeClr val="lt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7" name="矩形 6"/>
          <p:cNvSpPr/>
          <p:nvPr>
            <p:custDataLst>
              <p:tags r:id="rId1"/>
            </p:custDataLst>
          </p:nvPr>
        </p:nvSpPr>
        <p:spPr>
          <a:xfrm>
            <a:off x="35" y="-20320"/>
            <a:ext cx="12191930" cy="6878307"/>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6" name="图片 5" descr="13"/>
          <p:cNvPicPr>
            <a:picLocks noChangeAspect="1"/>
          </p:cNvPicPr>
          <p:nvPr>
            <p:custDataLst>
              <p:tags r:id="rId3"/>
            </p:custDataLst>
          </p:nvPr>
        </p:nvPicPr>
        <p:blipFill>
          <a:blip r:embed="rId2">
            <a:alphaModFix amt="85000"/>
          </a:blip>
          <a:stretch>
            <a:fillRect/>
          </a:stretch>
        </p:blipFill>
        <p:spPr>
          <a:xfrm>
            <a:off x="508000" y="447257"/>
            <a:ext cx="10096500" cy="5978727"/>
          </a:xfrm>
          <a:prstGeom prst="rect">
            <a:avLst/>
          </a:prstGeom>
        </p:spPr>
      </p:pic>
      <p:pic>
        <p:nvPicPr>
          <p:cNvPr id="2" name="图片 1" descr="V-04"/>
          <p:cNvPicPr>
            <a:picLocks noChangeAspect="1"/>
          </p:cNvPicPr>
          <p:nvPr>
            <p:custDataLst>
              <p:tags r:id="rId5"/>
            </p:custDataLst>
          </p:nvPr>
        </p:nvPicPr>
        <p:blipFill>
          <a:blip r:embed="rId4"/>
          <a:srcRect l="11057"/>
          <a:stretch>
            <a:fillRect/>
          </a:stretch>
        </p:blipFill>
        <p:spPr>
          <a:xfrm>
            <a:off x="7123576" y="1962785"/>
            <a:ext cx="4909039" cy="4478020"/>
          </a:xfrm>
          <a:prstGeom prst="rect">
            <a:avLst/>
          </a:prstGeom>
        </p:spPr>
      </p:pic>
      <p:sp>
        <p:nvSpPr>
          <p:cNvPr id="3" name="日期占位符 2"/>
          <p:cNvSpPr>
            <a:spLocks noGrp="1"/>
          </p:cNvSpPr>
          <p:nvPr>
            <p:ph type="dt" sz="half" idx="10"/>
            <p:custDataLst>
              <p:tags r:id="rId6"/>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solidFill>
                  <a:schemeClr val="lt1">
                    <a:tint val="75000"/>
                  </a:schemeClr>
                </a:solidFill>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8" name="副标题 1"/>
          <p:cNvSpPr/>
          <p:nvPr>
            <p:ph type="subTitle" idx="1" hasCustomPrompt="1"/>
            <p:custDataLst>
              <p:tags r:id="rId9"/>
            </p:custDataLst>
          </p:nvPr>
        </p:nvSpPr>
        <p:spPr>
          <a:xfrm>
            <a:off x="1342390" y="3617360"/>
            <a:ext cx="6102972" cy="516819"/>
          </a:xfrm>
          <a:ln w="3175">
            <a:miter lim="400000"/>
          </a:ln>
        </p:spPr>
        <p:txBody>
          <a:bodyPr vert="horz" wrap="square" lIns="101600" tIns="38100" rIns="76200" bIns="38100" rtlCol="0">
            <a:normAutofit/>
          </a:bodyPr>
          <a:lstStyle>
            <a:lvl1pPr marL="0" marR="0" indent="-228600" algn="ctr" defTabSz="914400" rtl="0" eaLnBrk="1" fontAlgn="auto" latinLnBrk="0" hangingPunct="1">
              <a:lnSpc>
                <a:spcPct val="100000"/>
              </a:lnSpc>
              <a:spcBef>
                <a:spcPct val="0"/>
              </a:spcBef>
              <a:spcAft>
                <a:spcPts val="1000"/>
              </a:spcAft>
              <a:buClrTx/>
              <a:buSzTx/>
              <a:buFontTx/>
              <a:buNone/>
              <a:defRPr kumimoji="0" lang="zh-CN" altLang="en-US" sz="2400" b="0" i="0" u="none" strike="noStrike" kern="1200" cap="none" spc="200" normalizeH="0" baseline="0" noProof="1">
                <a:solidFill>
                  <a:schemeClr val="lt1"/>
                </a:solidFill>
                <a:uFillTx/>
                <a:latin typeface="Arial" pitchFamily="34" charset="0"/>
                <a:ea typeface="汉仪铁线黑-35简" charset="0"/>
                <a:cs typeface="YouSheBiaoTiHei"/>
                <a:sym typeface="YouSheBiaoTiHei"/>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lt1"/>
                </a:solidFill>
                <a:uFillTx/>
                <a:latin typeface="微软雅黑"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9" name="标题 2"/>
          <p:cNvSpPr/>
          <p:nvPr>
            <p:ph type="title" idx="2" hasCustomPrompt="1"/>
            <p:custDataLst>
              <p:tags r:id="rId10"/>
            </p:custDataLst>
          </p:nvPr>
        </p:nvSpPr>
        <p:spPr>
          <a:xfrm>
            <a:off x="1343025" y="2010175"/>
            <a:ext cx="6101702" cy="1583690"/>
          </a:xfrm>
          <a:ln w="3175">
            <a:miter lim="400000"/>
          </a:ln>
        </p:spPr>
        <p:txBody>
          <a:bodyPr vert="horz" wrap="square" lIns="101600" tIns="38100" rIns="63500" bIns="38100" rtlCol="0" anchor="b" anchorCtr="0">
            <a:normAutofit/>
          </a:bodyPr>
          <a:lstStyle>
            <a:lvl1pPr marL="0" marR="0" algn="ctr" defTabSz="914400" rtl="0" eaLnBrk="1" fontAlgn="auto" latinLnBrk="0" hangingPunct="1">
              <a:lnSpc>
                <a:spcPct val="100000"/>
              </a:lnSpc>
              <a:spcBef>
                <a:spcPct val="0"/>
              </a:spcBef>
              <a:buClrTx/>
              <a:buSzTx/>
              <a:buFontTx/>
              <a:buNone/>
              <a:defRPr kumimoji="0" lang="zh-CN" altLang="en-US" sz="9200" b="0" i="0" u="none" strike="noStrike" kern="1200" cap="none" spc="300" normalizeH="0" baseline="0" noProof="1">
                <a:solidFill>
                  <a:schemeClr val="lt1"/>
                </a:solidFill>
                <a:uFillTx/>
                <a:latin typeface="Arial" pitchFamily="34" charset="0"/>
                <a:ea typeface="汉仪宋韵朗黑简" charset="0"/>
                <a:cs typeface="YouSheBiaoTiHei"/>
                <a:sym typeface="YouSheBiaoTiHei"/>
              </a:defRPr>
            </a:lvl1pPr>
          </a:lstStyle>
          <a:p>
            <a:pPr lvl="0"/>
            <a:r>
              <a:rPr>
                <a:sym typeface="+mn-ea"/>
              </a:rPr>
              <a:t>编辑标题</a:t>
            </a:r>
            <a:endParaRPr>
              <a:sym typeface="+mn-ea"/>
            </a:endParaRPr>
          </a:p>
        </p:txBody>
      </p:sp>
      <p:sp>
        <p:nvSpPr>
          <p:cNvPr id="10" name="文本占位符 4"/>
          <p:cNvSpPr/>
          <p:nvPr>
            <p:ph type="body" idx="3" hasCustomPrompt="1"/>
            <p:custDataLst>
              <p:tags r:id="rId11"/>
            </p:custDataLst>
          </p:nvPr>
        </p:nvSpPr>
        <p:spPr>
          <a:xfrm>
            <a:off x="2922905" y="4386273"/>
            <a:ext cx="2941942" cy="392959"/>
          </a:xfrm>
          <a:ln w="3175">
            <a:miter lim="400000"/>
          </a:ln>
        </p:spPr>
        <p:txBody>
          <a:bodyPr vert="horz" wrap="square" lIns="101600" tIns="0" rIns="82550" bIns="0" rtlCol="0">
            <a:normAutofit/>
          </a:bodyPr>
          <a:lstStyle>
            <a:lvl1pPr marL="0" marR="0" indent="-228600" algn="ctr" defTabSz="914400" rtl="0" eaLnBrk="1" fontAlgn="auto" latinLnBrk="0" hangingPunct="1">
              <a:lnSpc>
                <a:spcPct val="100000"/>
              </a:lnSpc>
              <a:spcBef>
                <a:spcPct val="0"/>
              </a:spcBef>
              <a:spcAft>
                <a:spcPts val="1000"/>
              </a:spcAft>
              <a:buClrTx/>
              <a:buSzTx/>
              <a:buFontTx/>
              <a:buNone/>
              <a:defRPr kumimoji="0" lang="zh-CN" altLang="en-US" sz="2400" b="0" i="0" u="none" strike="noStrike" kern="1200" cap="none" spc="150" normalizeH="0" baseline="0" noProof="1">
                <a:solidFill>
                  <a:schemeClr val="lt1"/>
                </a:solidFill>
                <a:uFillTx/>
                <a:latin typeface="Arial" pitchFamily="34" charset="0"/>
                <a:ea typeface="汉仪铁线黑-35简" charset="0"/>
                <a:cs typeface="OPPOSans-R" panose="02010600030101010101"/>
                <a:sym typeface="OPPOSans-R" panose="02010600030101010101"/>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lt1"/>
                </a:solidFill>
                <a:uFillTx/>
                <a:latin typeface="微软雅黑"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微软雅黑" charset="-122"/>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spTree>
      <p:nvGrpSpPr>
        <p:cNvPr id="1" name=""/>
        <p:cNvGrpSpPr/>
        <p:nvPr/>
      </p:nvGrpSpPr>
      <p:grpSpPr>
        <a:xfrm>
          <a:off x="0" y="0"/>
          <a:ext cx="0" cy="0"/>
        </a:xfrm>
      </p:grpSpPr>
      <p:sp>
        <p:nvSpPr>
          <p:cNvPr id="9" name="矩形 8"/>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7" name="图片 6"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6" name="图片 5"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pic>
        <p:nvPicPr>
          <p:cNvPr id="13" name="图片 12" descr="13"/>
          <p:cNvPicPr>
            <a:picLocks noChangeAspect="1"/>
          </p:cNvPicPr>
          <p:nvPr>
            <p:custDataLst>
              <p:tags r:id="rId11"/>
            </p:custDataLst>
          </p:nvPr>
        </p:nvPicPr>
        <p:blipFill>
          <a:blip r:embed="rId10">
            <a:alphaModFix amt="85000"/>
          </a:blip>
          <a:stretch>
            <a:fillRect/>
          </a:stretch>
        </p:blipFill>
        <p:spPr>
          <a:xfrm>
            <a:off x="-24448" y="384640"/>
            <a:ext cx="11826875" cy="6088707"/>
          </a:xfrm>
          <a:prstGeom prst="rect">
            <a:avLst/>
          </a:prstGeom>
        </p:spPr>
      </p:pic>
      <p:sp>
        <p:nvSpPr>
          <p:cNvPr id="2" name="标题 1"/>
          <p:cNvSpPr>
            <a:spLocks noGrp="1"/>
          </p:cNvSpPr>
          <p:nvPr>
            <p:ph type="title"/>
            <p:custDataLst>
              <p:tags r:id="rId12"/>
            </p:custDataLst>
          </p:nvPr>
        </p:nvSpPr>
        <p:spPr/>
        <p:txBody>
          <a:bodyPr/>
          <a:lstStyle>
            <a:lvl1pPr>
              <a:defRPr baseline="0">
                <a:solidFill>
                  <a:schemeClr val="tx1"/>
                </a:solidFill>
                <a:latin typeface="Arial" pitchFamily="34" charset="0"/>
                <a:ea typeface="汉仪铁线黑-35简" charset="0"/>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3"/>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4"/>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15"/>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spTree>
      <p:nvGrpSpPr>
        <p:cNvPr id="1" name=""/>
        <p:cNvGrpSpPr/>
        <p:nvPr/>
      </p:nvGrpSpPr>
      <p:grpSpPr>
        <a:xfrm>
          <a:off x="0" y="0"/>
          <a:ext cx="0" cy="0"/>
        </a:xfrm>
      </p:grpSpPr>
      <p:sp>
        <p:nvSpPr>
          <p:cNvPr id="11" name="矩形 10"/>
          <p:cNvSpPr/>
          <p:nvPr>
            <p:custDataLst>
              <p:tags r:id="rId1"/>
            </p:custDataLst>
          </p:nvPr>
        </p:nvSpPr>
        <p:spPr>
          <a:xfrm>
            <a:off x="35" y="635"/>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10" name="图片 9" descr="555"/>
          <p:cNvPicPr>
            <a:picLocks noChangeAspect="1"/>
          </p:cNvPicPr>
          <p:nvPr>
            <p:custDataLst>
              <p:tags r:id="rId3"/>
            </p:custDataLst>
          </p:nvPr>
        </p:nvPicPr>
        <p:blipFill>
          <a:blip r:embed="rId2"/>
          <a:stretch>
            <a:fillRect/>
          </a:stretch>
        </p:blipFill>
        <p:spPr>
          <a:xfrm>
            <a:off x="-24130" y="5335901"/>
            <a:ext cx="2101034" cy="1522099"/>
          </a:xfrm>
          <a:prstGeom prst="rect">
            <a:avLst/>
          </a:prstGeom>
        </p:spPr>
      </p:pic>
      <p:pic>
        <p:nvPicPr>
          <p:cNvPr id="9" name="图片 8" descr="VCG41N1208761370-05"/>
          <p:cNvPicPr>
            <a:picLocks noChangeAspect="1"/>
          </p:cNvPicPr>
          <p:nvPr>
            <p:custDataLst>
              <p:tags r:id="rId5"/>
            </p:custDataLst>
          </p:nvPr>
        </p:nvPicPr>
        <p:blipFill>
          <a:blip r:embed="rId4"/>
          <a:srcRect l="4249"/>
          <a:stretch>
            <a:fillRect/>
          </a:stretch>
        </p:blipFill>
        <p:spPr>
          <a:xfrm>
            <a:off x="9810113" y="5246312"/>
            <a:ext cx="2381887" cy="1611688"/>
          </a:xfrm>
          <a:prstGeom prst="rect">
            <a:avLst/>
          </a:prstGeom>
        </p:spPr>
      </p:pic>
      <p:pic>
        <p:nvPicPr>
          <p:cNvPr id="8" name="图片 7" descr="221-03"/>
          <p:cNvPicPr>
            <a:picLocks noChangeAspect="1"/>
          </p:cNvPicPr>
          <p:nvPr>
            <p:custDataLst>
              <p:tags r:id="rId7"/>
            </p:custDataLst>
          </p:nvPr>
        </p:nvPicPr>
        <p:blipFill>
          <a:blip r:embed="rId6"/>
          <a:stretch>
            <a:fillRect/>
          </a:stretch>
        </p:blipFill>
        <p:spPr>
          <a:xfrm>
            <a:off x="9217660" y="0"/>
            <a:ext cx="2974327" cy="1373548"/>
          </a:xfrm>
          <a:prstGeom prst="rect">
            <a:avLst/>
          </a:prstGeom>
        </p:spPr>
      </p:pic>
      <p:pic>
        <p:nvPicPr>
          <p:cNvPr id="12" name="图片 11" descr="6666-02"/>
          <p:cNvPicPr>
            <a:picLocks noChangeAspect="1"/>
          </p:cNvPicPr>
          <p:nvPr>
            <p:custDataLst>
              <p:tags r:id="rId9"/>
            </p:custDataLst>
          </p:nvPr>
        </p:nvPicPr>
        <p:blipFill>
          <a:blip r:embed="rId8"/>
          <a:srcRect t="181"/>
          <a:stretch>
            <a:fillRect/>
          </a:stretch>
        </p:blipFill>
        <p:spPr>
          <a:xfrm>
            <a:off x="0" y="0"/>
            <a:ext cx="3014967" cy="2103879"/>
          </a:xfrm>
          <a:prstGeom prst="rect">
            <a:avLst/>
          </a:prstGeom>
        </p:spPr>
      </p:pic>
      <p:sp>
        <p:nvSpPr>
          <p:cNvPr id="6" name="矩形 5"/>
          <p:cNvSpPr/>
          <p:nvPr>
            <p:custDataLst>
              <p:tags r:id="rId10"/>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
        <p:nvSpPr>
          <p:cNvPr id="2" name="标题 1"/>
          <p:cNvSpPr>
            <a:spLocks noGrp="1"/>
          </p:cNvSpPr>
          <p:nvPr>
            <p:ph type="title" hasCustomPrompt="1"/>
            <p:custDataLst>
              <p:tags r:id="rId11"/>
            </p:custDataLst>
          </p:nvPr>
        </p:nvSpPr>
        <p:spPr>
          <a:xfrm>
            <a:off x="1281600" y="1249200"/>
            <a:ext cx="9626400" cy="723600"/>
          </a:xfrm>
        </p:spPr>
        <p:txBody>
          <a:bodyPr anchor="ctr"/>
          <a:lstStyle>
            <a:lvl1pPr>
              <a:defRPr sz="3200" baseline="0">
                <a:solidFill>
                  <a:schemeClr val="tx1"/>
                </a:solidFill>
                <a:latin typeface="Arial" pitchFamily="34" charset="0"/>
                <a:ea typeface="汉仪铁线黑-35简" charset="0"/>
              </a:defRPr>
            </a:lvl1pPr>
          </a:lstStyle>
          <a:p>
            <a:r>
              <a:rPr lang="zh-CN" altLang="en-US"/>
              <a:t>单击此处编辑标题</a:t>
            </a:r>
            <a:endParaRPr lang="zh-CN" altLang="en-US"/>
          </a:p>
        </p:txBody>
      </p:sp>
      <p:sp>
        <p:nvSpPr>
          <p:cNvPr id="7" name="内容占位符 6"/>
          <p:cNvSpPr>
            <a:spLocks noGrp="1"/>
          </p:cNvSpPr>
          <p:nvPr>
            <p:ph sz="quarter" idx="13"/>
            <p:custDataLst>
              <p:tags r:id="rId12"/>
            </p:custDataLst>
          </p:nvPr>
        </p:nvSpPr>
        <p:spPr>
          <a:xfrm>
            <a:off x="1281113" y="2163600"/>
            <a:ext cx="9626600" cy="3445200"/>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13"/>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4"/>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15"/>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spTree>
      <p:nvGrpSpPr>
        <p:cNvPr id="1" name=""/>
        <p:cNvGrpSpPr/>
        <p:nvPr/>
      </p:nvGrpSpPr>
      <p:grpSpPr>
        <a:xfrm>
          <a:off x="0" y="0"/>
          <a:ext cx="0" cy="0"/>
        </a:xfrm>
      </p:grpSpPr>
      <p:sp>
        <p:nvSpPr>
          <p:cNvPr id="10" name="矩形 9"/>
          <p:cNvSpPr/>
          <p:nvPr>
            <p:custDataLst>
              <p:tags r:id="rId1"/>
            </p:custDataLst>
          </p:nvPr>
        </p:nvSpPr>
        <p:spPr>
          <a:xfrm>
            <a:off x="35" y="635"/>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
        <p:nvSpPr>
          <p:cNvPr id="8" name="矩形 7"/>
          <p:cNvSpPr/>
          <p:nvPr>
            <p:custDataLst>
              <p:tags r:id="rId2"/>
            </p:custDataLst>
          </p:nvPr>
        </p:nvSpPr>
        <p:spPr>
          <a:xfrm>
            <a:off x="0" y="635"/>
            <a:ext cx="4823460" cy="6857365"/>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6" name="图片 5" descr="VCG41N1208761370-05"/>
          <p:cNvPicPr>
            <a:picLocks noChangeAspect="1"/>
          </p:cNvPicPr>
          <p:nvPr>
            <p:custDataLst>
              <p:tags r:id="rId4"/>
            </p:custDataLst>
          </p:nvPr>
        </p:nvPicPr>
        <p:blipFill>
          <a:blip r:embed="rId3"/>
          <a:srcRect l="4249"/>
          <a:stretch>
            <a:fillRect/>
          </a:stretch>
        </p:blipFill>
        <p:spPr>
          <a:xfrm>
            <a:off x="10195026" y="5506757"/>
            <a:ext cx="1996961" cy="1351231"/>
          </a:xfrm>
          <a:prstGeom prst="rect">
            <a:avLst/>
          </a:prstGeom>
        </p:spPr>
      </p:pic>
      <p:sp>
        <p:nvSpPr>
          <p:cNvPr id="2" name="标题 1"/>
          <p:cNvSpPr>
            <a:spLocks noGrp="1"/>
          </p:cNvSpPr>
          <p:nvPr>
            <p:ph type="title" hasCustomPrompt="1"/>
            <p:custDataLst>
              <p:tags r:id="rId5"/>
            </p:custDataLst>
          </p:nvPr>
        </p:nvSpPr>
        <p:spPr>
          <a:xfrm>
            <a:off x="583200" y="770400"/>
            <a:ext cx="3960000" cy="882000"/>
          </a:xfrm>
        </p:spPr>
        <p:txBody>
          <a:bodyPr anchor="ctr" anchorCtr="0"/>
          <a:lstStyle>
            <a:lvl1pPr>
              <a:defRPr sz="3600" baseline="0">
                <a:solidFill>
                  <a:schemeClr val="tx1"/>
                </a:solidFill>
                <a:latin typeface="Arial" pitchFamily="34" charset="0"/>
                <a:ea typeface="汉仪铁线黑-35简" charset="0"/>
              </a:defRPr>
            </a:lvl1pPr>
          </a:lstStyle>
          <a:p>
            <a:r>
              <a:rPr lang="zh-CN" altLang="en-US"/>
              <a:t>单击编辑标题</a:t>
            </a:r>
            <a:endParaRPr lang="zh-CN" altLang="en-US"/>
          </a:p>
        </p:txBody>
      </p:sp>
      <p:sp>
        <p:nvSpPr>
          <p:cNvPr id="3" name="日期占位符 2"/>
          <p:cNvSpPr>
            <a:spLocks noGrp="1"/>
          </p:cNvSpPr>
          <p:nvPr>
            <p:ph type="dt" sz="half" idx="10"/>
            <p:custDataLst>
              <p:tags r:id="rId6"/>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spTree>
      <p:nvGrpSpPr>
        <p:cNvPr id="1" name=""/>
        <p:cNvGrpSpPr/>
        <p:nvPr/>
      </p:nvGrpSpPr>
      <p:grpSpPr>
        <a:xfrm>
          <a:off x="0" y="0"/>
          <a:ext cx="0" cy="0"/>
        </a:xfrm>
      </p:grpSpPr>
      <p:sp>
        <p:nvSpPr>
          <p:cNvPr id="11" name="矩形 10"/>
          <p:cNvSpPr/>
          <p:nvPr>
            <p:custDataLst>
              <p:tags r:id="rId1"/>
            </p:custDataLst>
          </p:nvPr>
        </p:nvSpPr>
        <p:spPr>
          <a:xfrm>
            <a:off x="35" y="635"/>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
        <p:nvSpPr>
          <p:cNvPr id="10" name="矩形 9"/>
          <p:cNvSpPr/>
          <p:nvPr>
            <p:custDataLst>
              <p:tags r:id="rId2"/>
            </p:custDataLst>
          </p:nvPr>
        </p:nvSpPr>
        <p:spPr>
          <a:xfrm>
            <a:off x="0" y="0"/>
            <a:ext cx="12192000" cy="2664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8" name="图片 7" descr="555"/>
          <p:cNvPicPr>
            <a:picLocks noChangeAspect="1"/>
          </p:cNvPicPr>
          <p:nvPr>
            <p:custDataLst>
              <p:tags r:id="rId4"/>
            </p:custDataLst>
          </p:nvPr>
        </p:nvPicPr>
        <p:blipFill>
          <a:blip r:embed="rId3"/>
          <a:stretch>
            <a:fillRect/>
          </a:stretch>
        </p:blipFill>
        <p:spPr>
          <a:xfrm>
            <a:off x="-24130" y="5335901"/>
            <a:ext cx="2101034" cy="1522099"/>
          </a:xfrm>
          <a:prstGeom prst="rect">
            <a:avLst/>
          </a:prstGeom>
        </p:spPr>
      </p:pic>
      <p:pic>
        <p:nvPicPr>
          <p:cNvPr id="6" name="图片 5" descr="VCG41N1208761370-05"/>
          <p:cNvPicPr>
            <a:picLocks noChangeAspect="1"/>
          </p:cNvPicPr>
          <p:nvPr>
            <p:custDataLst>
              <p:tags r:id="rId6"/>
            </p:custDataLst>
          </p:nvPr>
        </p:nvPicPr>
        <p:blipFill>
          <a:blip r:embed="rId5"/>
          <a:srcRect l="4249"/>
          <a:stretch>
            <a:fillRect/>
          </a:stretch>
        </p:blipFill>
        <p:spPr>
          <a:xfrm>
            <a:off x="9810113" y="5246312"/>
            <a:ext cx="2381887" cy="1611688"/>
          </a:xfrm>
          <a:prstGeom prst="rect">
            <a:avLst/>
          </a:prstGeom>
        </p:spPr>
      </p:pic>
      <p:sp>
        <p:nvSpPr>
          <p:cNvPr id="2" name="标题 1"/>
          <p:cNvSpPr>
            <a:spLocks noGrp="1"/>
          </p:cNvSpPr>
          <p:nvPr>
            <p:ph type="title"/>
            <p:custDataLst>
              <p:tags r:id="rId7"/>
            </p:custDataLst>
          </p:nvPr>
        </p:nvSpPr>
        <p:spPr>
          <a:xfrm>
            <a:off x="612000" y="781200"/>
            <a:ext cx="10976400" cy="626400"/>
          </a:xfrm>
        </p:spPr>
        <p:txBody>
          <a:bodyPr anchor="ctr"/>
          <a:lstStyle>
            <a:lvl1pPr algn="ctr">
              <a:defRPr sz="3600" baseline="0">
                <a:solidFill>
                  <a:schemeClr val="tx1"/>
                </a:solidFill>
                <a:latin typeface="Arial" pitchFamily="34" charset="0"/>
                <a:ea typeface="汉仪铁线黑-35简" charset="0"/>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8"/>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1"/>
            </p:custDataLst>
          </p:nvPr>
        </p:nvSpPr>
        <p:spPr>
          <a:xfrm>
            <a:off x="612000" y="1659600"/>
            <a:ext cx="10975975" cy="828000"/>
          </a:xfrm>
        </p:spPr>
        <p:txBody>
          <a:bodyPr/>
          <a:lstStyle>
            <a:lvl1pPr algn="ctr">
              <a:defRPr baseline="0">
                <a:solidFill>
                  <a:schemeClr val="tx1"/>
                </a:solidFill>
                <a:latin typeface="Arial" pitchFamily="34" charset="0"/>
                <a:ea typeface="汉仪铁线黑-35简" charset="0"/>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2"/>
            </p:custDataLst>
          </p:nvPr>
        </p:nvSpPr>
        <p:spPr>
          <a:xfrm>
            <a:off x="612775" y="2808000"/>
            <a:ext cx="10965600" cy="3430800"/>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spTree>
      <p:nvGrpSpPr>
        <p:cNvPr id="1" name=""/>
        <p:cNvGrpSpPr/>
        <p:nvPr/>
      </p:nvGrpSpPr>
      <p:grpSpPr>
        <a:xfrm>
          <a:off x="0" y="0"/>
          <a:ext cx="0" cy="0"/>
        </a:xfrm>
      </p:grpSpPr>
      <p:sp>
        <p:nvSpPr>
          <p:cNvPr id="10" name="矩形 9"/>
          <p:cNvSpPr/>
          <p:nvPr>
            <p:custDataLst>
              <p:tags r:id="rId1"/>
            </p:custDataLst>
          </p:nvPr>
        </p:nvSpPr>
        <p:spPr>
          <a:xfrm>
            <a:off x="35" y="635"/>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
        <p:nvSpPr>
          <p:cNvPr id="8" name="矩形 7"/>
          <p:cNvSpPr/>
          <p:nvPr>
            <p:custDataLst>
              <p:tags r:id="rId2"/>
            </p:custDataLst>
          </p:nvPr>
        </p:nvSpPr>
        <p:spPr>
          <a:xfrm>
            <a:off x="0" y="5029836"/>
            <a:ext cx="12192000" cy="1828799"/>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6" name="图片 5" descr="221-03"/>
          <p:cNvPicPr>
            <a:picLocks noChangeAspect="1"/>
          </p:cNvPicPr>
          <p:nvPr>
            <p:custDataLst>
              <p:tags r:id="rId4"/>
            </p:custDataLst>
          </p:nvPr>
        </p:nvPicPr>
        <p:blipFill>
          <a:blip r:embed="rId3"/>
          <a:stretch>
            <a:fillRect/>
          </a:stretch>
        </p:blipFill>
        <p:spPr>
          <a:xfrm>
            <a:off x="9631134" y="0"/>
            <a:ext cx="2560867" cy="1182611"/>
          </a:xfrm>
          <a:prstGeom prst="rect">
            <a:avLst/>
          </a:prstGeom>
        </p:spPr>
      </p:pic>
      <p:sp>
        <p:nvSpPr>
          <p:cNvPr id="2" name="标题 1"/>
          <p:cNvSpPr>
            <a:spLocks noGrp="1"/>
          </p:cNvSpPr>
          <p:nvPr>
            <p:ph type="title"/>
            <p:custDataLst>
              <p:tags r:id="rId5"/>
            </p:custDataLst>
          </p:nvPr>
        </p:nvSpPr>
        <p:spPr>
          <a:xfrm>
            <a:off x="604800" y="669600"/>
            <a:ext cx="10976400" cy="565200"/>
          </a:xfrm>
        </p:spPr>
        <p:txBody>
          <a:bodyPr anchor="ctr" anchorCtr="0"/>
          <a:lstStyle>
            <a:lvl1pPr algn="ctr">
              <a:defRPr sz="3200" baseline="0">
                <a:solidFill>
                  <a:schemeClr val="tx1"/>
                </a:solidFill>
                <a:latin typeface="Arial" pitchFamily="34" charset="0"/>
                <a:ea typeface="汉仪铁线黑-35简" charset="0"/>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9"/>
            </p:custDataLst>
          </p:nvPr>
        </p:nvSpPr>
        <p:spPr>
          <a:xfrm>
            <a:off x="604837" y="1681200"/>
            <a:ext cx="10990800" cy="3211200"/>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0"/>
            </p:custDataLst>
          </p:nvPr>
        </p:nvSpPr>
        <p:spPr>
          <a:xfrm>
            <a:off x="594000" y="5180400"/>
            <a:ext cx="11001600" cy="1011600"/>
          </a:xfrm>
        </p:spPr>
        <p:txBody>
          <a:bodyPr/>
          <a:lstStyle>
            <a:lvl1pPr>
              <a:defRPr baseline="0">
                <a:solidFill>
                  <a:schemeClr val="tx1"/>
                </a:solidFill>
                <a:latin typeface="Arial" pitchFamily="34" charset="0"/>
                <a:ea typeface="汉仪铁线黑-35简" charset="0"/>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spTree>
      <p:nvGrpSpPr>
        <p:cNvPr id="1" name=""/>
        <p:cNvGrpSpPr/>
        <p:nvPr/>
      </p:nvGrpSpPr>
      <p:grpSpPr>
        <a:xfrm>
          <a:off x="0" y="0"/>
          <a:ext cx="0" cy="0"/>
        </a:xfrm>
      </p:grpSpPr>
      <p:sp>
        <p:nvSpPr>
          <p:cNvPr id="10" name="矩形 9"/>
          <p:cNvSpPr/>
          <p:nvPr>
            <p:custDataLst>
              <p:tags r:id="rId1"/>
            </p:custDataLst>
          </p:nvPr>
        </p:nvSpPr>
        <p:spPr>
          <a:xfrm>
            <a:off x="35" y="635"/>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
        <p:nvSpPr>
          <p:cNvPr id="8" name="矩形 7"/>
          <p:cNvSpPr/>
          <p:nvPr>
            <p:custDataLst>
              <p:tags r:id="rId2"/>
            </p:custDataLst>
          </p:nvPr>
        </p:nvSpPr>
        <p:spPr>
          <a:xfrm>
            <a:off x="0" y="0"/>
            <a:ext cx="12192000" cy="9144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6" name="图片 5" descr="VCG41N1208761370-05"/>
          <p:cNvPicPr>
            <a:picLocks noChangeAspect="1"/>
          </p:cNvPicPr>
          <p:nvPr>
            <p:custDataLst>
              <p:tags r:id="rId4"/>
            </p:custDataLst>
          </p:nvPr>
        </p:nvPicPr>
        <p:blipFill>
          <a:blip r:embed="rId3"/>
          <a:srcRect l="4249"/>
          <a:stretch>
            <a:fillRect/>
          </a:stretch>
        </p:blipFill>
        <p:spPr>
          <a:xfrm>
            <a:off x="10195026" y="5506757"/>
            <a:ext cx="1996961" cy="1351231"/>
          </a:xfrm>
          <a:prstGeom prst="rect">
            <a:avLst/>
          </a:prstGeom>
        </p:spPr>
      </p:pic>
      <p:sp>
        <p:nvSpPr>
          <p:cNvPr id="2" name="标题 1"/>
          <p:cNvSpPr>
            <a:spLocks noGrp="1"/>
          </p:cNvSpPr>
          <p:nvPr>
            <p:ph type="title"/>
            <p:custDataLst>
              <p:tags r:id="rId5"/>
            </p:custDataLst>
          </p:nvPr>
        </p:nvSpPr>
        <p:spPr>
          <a:xfrm>
            <a:off x="579600" y="237600"/>
            <a:ext cx="11037600" cy="441964"/>
          </a:xfrm>
        </p:spPr>
        <p:txBody>
          <a:bodyPr/>
          <a:lstStyle>
            <a:lvl1pPr>
              <a:defRPr baseline="0">
                <a:solidFill>
                  <a:schemeClr val="tx1"/>
                </a:solidFill>
                <a:latin typeface="Arial" pitchFamily="34" charset="0"/>
                <a:ea typeface="汉仪铁线黑-35简" charset="0"/>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9"/>
            </p:custDataLst>
          </p:nvPr>
        </p:nvSpPr>
        <p:spPr>
          <a:xfrm>
            <a:off x="579600" y="1663200"/>
            <a:ext cx="5342400" cy="2894400"/>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0"/>
            </p:custDataLst>
          </p:nvPr>
        </p:nvSpPr>
        <p:spPr>
          <a:xfrm>
            <a:off x="6242400" y="1663200"/>
            <a:ext cx="5367600" cy="2894400"/>
          </a:xfrm>
        </p:spPr>
        <p:txBody>
          <a:bodyPr/>
          <a:lstStyle>
            <a:lvl1pPr>
              <a:defRPr baseline="0">
                <a:solidFill>
                  <a:schemeClr val="tx1"/>
                </a:solidFill>
                <a:latin typeface="Arial" pitchFamily="34" charset="0"/>
                <a:ea typeface="汉仪铁线黑-35简" charset="0"/>
              </a:defRPr>
            </a:lvl1pPr>
            <a:lvl2pPr>
              <a:defRPr baseline="0">
                <a:solidFill>
                  <a:schemeClr val="tx1"/>
                </a:solidFill>
                <a:latin typeface="Arial" pitchFamily="34" charset="0"/>
                <a:ea typeface="汉仪铁线黑-35简" charset="0"/>
              </a:defRPr>
            </a:lvl2pPr>
            <a:lvl3pPr>
              <a:defRPr baseline="0">
                <a:solidFill>
                  <a:schemeClr val="tx1"/>
                </a:solidFill>
                <a:latin typeface="Arial" pitchFamily="34" charset="0"/>
                <a:ea typeface="汉仪铁线黑-35简" charset="0"/>
              </a:defRPr>
            </a:lvl3pPr>
            <a:lvl4pPr>
              <a:defRPr baseline="0">
                <a:solidFill>
                  <a:schemeClr val="tx1"/>
                </a:solidFill>
                <a:latin typeface="Arial" pitchFamily="34" charset="0"/>
                <a:ea typeface="汉仪铁线黑-35简" charset="0"/>
              </a:defRPr>
            </a:lvl4pPr>
            <a:lvl5pPr>
              <a:defRPr baseline="0">
                <a:solidFill>
                  <a:schemeClr val="tx1"/>
                </a:solidFill>
                <a:latin typeface="Arial" pitchFamily="34" charset="0"/>
                <a:ea typeface="汉仪铁线黑-35简"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11"/>
            </p:custDataLst>
          </p:nvPr>
        </p:nvSpPr>
        <p:spPr>
          <a:xfrm>
            <a:off x="572400" y="4816800"/>
            <a:ext cx="5342400" cy="781200"/>
          </a:xfrm>
        </p:spPr>
        <p:txBody>
          <a:bodyPr/>
          <a:lstStyle>
            <a:lvl1pPr>
              <a:defRPr baseline="0">
                <a:solidFill>
                  <a:schemeClr val="tx1"/>
                </a:solidFill>
                <a:latin typeface="Arial" pitchFamily="34" charset="0"/>
                <a:ea typeface="汉仪铁线黑-35简" charset="0"/>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2"/>
            </p:custDataLst>
          </p:nvPr>
        </p:nvSpPr>
        <p:spPr>
          <a:xfrm>
            <a:off x="6253200" y="4813200"/>
            <a:ext cx="5367600" cy="781200"/>
          </a:xfrm>
        </p:spPr>
        <p:txBody>
          <a:bodyPr/>
          <a:lstStyle>
            <a:lvl1pPr>
              <a:defRPr baseline="0">
                <a:solidFill>
                  <a:schemeClr val="tx1"/>
                </a:solidFill>
                <a:latin typeface="Arial" pitchFamily="34" charset="0"/>
                <a:ea typeface="汉仪铁线黑-35简" charset="0"/>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spTree>
      <p:nvGrpSpPr>
        <p:cNvPr id="1" name=""/>
        <p:cNvGrpSpPr/>
        <p:nvPr/>
      </p:nvGrpSpPr>
      <p:grpSpPr>
        <a:xfrm>
          <a:off x="0" y="0"/>
          <a:ext cx="0" cy="0"/>
        </a:xfrm>
      </p:grpSpPr>
      <p:sp>
        <p:nvSpPr>
          <p:cNvPr id="11" name="矩形 10"/>
          <p:cNvSpPr/>
          <p:nvPr>
            <p:custDataLst>
              <p:tags r:id="rId1"/>
            </p:custDataLst>
          </p:nvPr>
        </p:nvSpPr>
        <p:spPr>
          <a:xfrm>
            <a:off x="35" y="0"/>
            <a:ext cx="12191930" cy="6857365"/>
          </a:xfrm>
          <a:prstGeom prst="rect">
            <a:avLst/>
          </a:prstGeom>
          <a:solidFill>
            <a:srgbClr val="214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
        <p:nvSpPr>
          <p:cNvPr id="9" name="矩形 8"/>
          <p:cNvSpPr/>
          <p:nvPr>
            <p:custDataLst>
              <p:tags r:id="rId2"/>
            </p:custDataLst>
          </p:nvPr>
        </p:nvSpPr>
        <p:spPr>
          <a:xfrm>
            <a:off x="0" y="959224"/>
            <a:ext cx="12192000" cy="4939553"/>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en-US" altLang="zh-CN">
              <a:solidFill>
                <a:schemeClr val="lt1"/>
              </a:solidFill>
              <a:sym typeface="+mn-ea"/>
            </a:endParaRPr>
          </a:p>
        </p:txBody>
      </p:sp>
      <p:pic>
        <p:nvPicPr>
          <p:cNvPr id="8" name="图片 7" descr="221-03"/>
          <p:cNvPicPr>
            <a:picLocks noChangeAspect="1"/>
          </p:cNvPicPr>
          <p:nvPr>
            <p:custDataLst>
              <p:tags r:id="rId4"/>
            </p:custDataLst>
          </p:nvPr>
        </p:nvPicPr>
        <p:blipFill>
          <a:blip r:embed="rId3"/>
          <a:stretch>
            <a:fillRect/>
          </a:stretch>
        </p:blipFill>
        <p:spPr>
          <a:xfrm>
            <a:off x="9385336" y="0"/>
            <a:ext cx="2806651" cy="1296115"/>
          </a:xfrm>
          <a:prstGeom prst="rect">
            <a:avLst/>
          </a:prstGeom>
        </p:spPr>
      </p:pic>
      <p:pic>
        <p:nvPicPr>
          <p:cNvPr id="6" name="图片 5" descr="555"/>
          <p:cNvPicPr>
            <a:picLocks noChangeAspect="1"/>
          </p:cNvPicPr>
          <p:nvPr>
            <p:custDataLst>
              <p:tags r:id="rId6"/>
            </p:custDataLst>
          </p:nvPr>
        </p:nvPicPr>
        <p:blipFill>
          <a:blip r:embed="rId5"/>
          <a:stretch>
            <a:fillRect/>
          </a:stretch>
        </p:blipFill>
        <p:spPr>
          <a:xfrm>
            <a:off x="0" y="5581749"/>
            <a:ext cx="1761659" cy="1276238"/>
          </a:xfrm>
          <a:prstGeom prst="rect">
            <a:avLst/>
          </a:prstGeom>
        </p:spPr>
      </p:pic>
      <p:pic>
        <p:nvPicPr>
          <p:cNvPr id="10" name="图片 9" descr="VCG41N1208761370-05"/>
          <p:cNvPicPr>
            <a:picLocks noChangeAspect="1"/>
          </p:cNvPicPr>
          <p:nvPr>
            <p:custDataLst>
              <p:tags r:id="rId8"/>
            </p:custDataLst>
          </p:nvPr>
        </p:nvPicPr>
        <p:blipFill>
          <a:blip r:embed="rId7"/>
          <a:srcRect l="4249"/>
          <a:stretch>
            <a:fillRect/>
          </a:stretch>
        </p:blipFill>
        <p:spPr>
          <a:xfrm>
            <a:off x="10195026" y="5506757"/>
            <a:ext cx="1996961" cy="1351231"/>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anchor="b"/>
          <a:lstStyle>
            <a:lvl1pPr algn="ctr">
              <a:defRPr sz="6000" baseline="0">
                <a:solidFill>
                  <a:schemeClr val="tx1"/>
                </a:solidFill>
                <a:latin typeface="Arial" pitchFamily="34" charset="0"/>
                <a:ea typeface="汉仪铁线黑-35简" charset="0"/>
              </a:defRPr>
            </a:lvl1pPr>
          </a:lstStyle>
          <a:p>
            <a:r>
              <a:rPr lang="zh-CN" altLang="en-US"/>
              <a:t>单击此处编辑标题</a:t>
            </a:r>
            <a:endParaRPr lang="zh-CN" altLang="en-US"/>
          </a:p>
        </p:txBody>
      </p:sp>
      <p:sp>
        <p:nvSpPr>
          <p:cNvPr id="3" name="日期占位符 2"/>
          <p:cNvSpPr>
            <a:spLocks noGrp="1"/>
          </p:cNvSpPr>
          <p:nvPr>
            <p:ph type="dt" sz="half" idx="10"/>
            <p:custDataLst>
              <p:tags r:id="rId10"/>
            </p:custDataLst>
          </p:nvPr>
        </p:nvSpPr>
        <p:spPr/>
        <p:txBody>
          <a:bodyPr/>
          <a:lstStyle>
            <a:lvl1pPr>
              <a:defRPr>
                <a:latin typeface="Arial" pitchFamily="34" charset="0"/>
                <a:ea typeface="汉仪铁线黑-35简" charset="0"/>
                <a:cs typeface="汉仪铁线黑-35简" charset="0"/>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itchFamily="34" charset="0"/>
                <a:ea typeface="汉仪铁线黑-35简" charset="0"/>
                <a:cs typeface="汉仪铁线黑-35简" charset="0"/>
              </a:defRPr>
            </a:lvl1pPr>
          </a:lstStyle>
          <a:p>
            <a:endParaRPr lang="zh-CN" altLang="en-US"/>
          </a:p>
        </p:txBody>
      </p:sp>
      <p:sp>
        <p:nvSpPr>
          <p:cNvPr id="5" name="灯片编号占位符 4"/>
          <p:cNvSpPr>
            <a:spLocks noGrp="1"/>
          </p:cNvSpPr>
          <p:nvPr>
            <p:ph type="sldNum" sz="quarter" idx="12"/>
            <p:custDataLst>
              <p:tags r:id="rId12"/>
            </p:custDataLst>
          </p:nvPr>
        </p:nvSpPr>
        <p:spPr/>
        <p:txBody>
          <a:bodyPr/>
          <a:lstStyle>
            <a:lvl1pPr>
              <a:defRPr>
                <a:latin typeface="Arial" pitchFamily="34" charset="0"/>
                <a:ea typeface="汉仪铁线黑-35简" charset="0"/>
                <a:cs typeface="汉仪铁线黑-35简" charset="0"/>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3"/>
            </p:custDataLst>
          </p:nvPr>
        </p:nvSpPr>
        <p:spPr>
          <a:xfrm>
            <a:off x="1522413" y="3862800"/>
            <a:ext cx="9144000" cy="1656000"/>
          </a:xfrm>
        </p:spPr>
        <p:txBody>
          <a:bodyPr/>
          <a:lstStyle>
            <a:lvl1pPr algn="ctr">
              <a:defRPr baseline="0">
                <a:solidFill>
                  <a:schemeClr val="tx1"/>
                </a:solidFill>
                <a:latin typeface="Arial" pitchFamily="34" charset="0"/>
                <a:ea typeface="汉仪铁线黑-35简" charset="0"/>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a:t>单击此处添加标题</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单击此处添加副标题</a:t>
            </a:r>
            <a:endParaRPr lang="zh-CN" alt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a:t>单击此处编辑母版标题样式</a:t>
            </a:r>
            <a:endParaRPr lang="zh-CN" altLang="en-US"/>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a:t>单击此处编辑母版标题样式</a:t>
            </a:r>
            <a:endParaRPr lang="zh-CN" altLang="en-US"/>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615609"/>
            <a:ext cx="5157787" cy="357405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615609"/>
            <a:ext cx="5183188" cy="357405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a:t>单击此处编辑标题</a:t>
            </a:r>
            <a:endParaRPr lang="zh-CN" altLang="en-US"/>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178.xml" /><Relationship Id="rId2" Type="http://schemas.openxmlformats.org/officeDocument/2006/relationships/slideLayout" Target="../slideLayouts/slideLayout13.xml" /><Relationship Id="rId20" Type="http://schemas.openxmlformats.org/officeDocument/2006/relationships/tags" Target="../tags/tag179.xml" /><Relationship Id="rId21" Type="http://schemas.openxmlformats.org/officeDocument/2006/relationships/tags" Target="../tags/tag180.xml" /><Relationship Id="rId22" Type="http://schemas.openxmlformats.org/officeDocument/2006/relationships/tags" Target="../tags/tag181.xml" /><Relationship Id="rId23" Type="http://schemas.openxmlformats.org/officeDocument/2006/relationships/tags" Target="../tags/tag182.xml" /><Relationship Id="rId24" Type="http://schemas.openxmlformats.org/officeDocument/2006/relationships/tags" Target="../tags/tag183.xml" /><Relationship Id="rId25"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30.xml" /><Relationship Id="rId10" Type="http://schemas.openxmlformats.org/officeDocument/2006/relationships/slideLayout" Target="../slideLayouts/slideLayout39.xml" /><Relationship Id="rId11" Type="http://schemas.openxmlformats.org/officeDocument/2006/relationships/theme" Target="../theme/theme3.xml" /><Relationship Id="rId2" Type="http://schemas.openxmlformats.org/officeDocument/2006/relationships/slideLayout" Target="../slideLayouts/slideLayout31.xml" /><Relationship Id="rId3" Type="http://schemas.openxmlformats.org/officeDocument/2006/relationships/slideLayout" Target="../slideLayouts/slideLayout32.xml" /><Relationship Id="rId4" Type="http://schemas.openxmlformats.org/officeDocument/2006/relationships/slideLayout" Target="../slideLayouts/slideLayout33.xml" /><Relationship Id="rId5" Type="http://schemas.openxmlformats.org/officeDocument/2006/relationships/slideLayout" Target="../slideLayouts/slideLayout34.xml" /><Relationship Id="rId6" Type="http://schemas.openxmlformats.org/officeDocument/2006/relationships/slideLayout" Target="../slideLayouts/slideLayout35.xml" /><Relationship Id="rId7" Type="http://schemas.openxmlformats.org/officeDocument/2006/relationships/slideLayout" Target="../slideLayouts/slideLayout36.xml" /><Relationship Id="rId8" Type="http://schemas.openxmlformats.org/officeDocument/2006/relationships/slideLayout" Target="../slideLayouts/slideLayout37.xml" /><Relationship Id="rId9" Type="http://schemas.openxmlformats.org/officeDocument/2006/relationships/slideLayout" Target="../slideLayouts/slideLayout38.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lt1">
                    <a:tint val="75000"/>
                  </a:schemeClr>
                </a:solidFill>
                <a:latin typeface="Arial" pitchFamily="34" charset="0"/>
                <a:ea typeface="汉仪铁线黑-35简" charset="0"/>
                <a:cs typeface="汉仪铁线黑-35简"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defPPr>
              <a:defRPr lang="zh-CN"/>
            </a:defPPr>
            <a:lvl1pPr marL="0" algn="ctr" defTabSz="914400" rtl="0" eaLnBrk="1" latinLnBrk="0" hangingPunct="1">
              <a:defRPr sz="1200" kern="1200">
                <a:solidFill>
                  <a:schemeClr val="lt1">
                    <a:tint val="75000"/>
                  </a:schemeClr>
                </a:solidFill>
                <a:latin typeface="Arial" pitchFamily="34" charset="0"/>
                <a:ea typeface="汉仪铁线黑-35简" charset="0"/>
                <a:cs typeface="汉仪铁线黑-35简"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lt1">
                    <a:tint val="75000"/>
                  </a:schemeClr>
                </a:solidFill>
                <a:latin typeface="Arial" pitchFamily="34" charset="0"/>
                <a:ea typeface="汉仪铁线黑-35简" charset="0"/>
                <a:cs typeface="汉仪铁线黑-35简"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8" name="KSO_TEMPLATE" hidden="1"/>
          <p:cNvSpPr/>
          <p:nvPr userDrawn="1">
            <p:custDataLst>
              <p:tags r:id="rId24"/>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lt1"/>
          </a:solidFill>
          <a:uFillTx/>
          <a:latin typeface="Arial" pitchFamily="34" charset="0"/>
          <a:ea typeface="汉仪铁线黑-35简" charset="0"/>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Arial" pitchFamily="34" charset="0"/>
          <a:ea typeface="汉仪铁线黑-35简" charset="0"/>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lt1"/>
          </a:solidFill>
          <a:uFillTx/>
          <a:latin typeface="Arial" pitchFamily="34" charset="0"/>
          <a:ea typeface="汉仪铁线黑-35简" charset="0"/>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Arial" pitchFamily="34" charset="0"/>
          <a:ea typeface="汉仪铁线黑-35简" charset="0"/>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Arial" pitchFamily="34" charset="0"/>
          <a:ea typeface="汉仪铁线黑-35简" charset="0"/>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lt1"/>
          </a:solidFill>
          <a:uFillTx/>
          <a:latin typeface="Arial" pitchFamily="34" charset="0"/>
          <a:ea typeface="汉仪铁线黑-35简" charset="0"/>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84.xml" /><Relationship Id="rId3" Type="http://schemas.openxmlformats.org/officeDocument/2006/relationships/tags" Target="../tags/tag18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0.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0.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1.xml" /><Relationship Id="rId2" Type="http://schemas.openxmlformats.org/officeDocument/2006/relationships/image" Target="../media/image15.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1.xml" /><Relationship Id="rId2" Type="http://schemas.openxmlformats.org/officeDocument/2006/relationships/image" Target="../media/image16.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5211020141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标题 4"/>
          <p:cNvSpPr/>
          <p:nvPr>
            <p:ph type="ctrTitle" idx="1"/>
            <p:custDataLst>
              <p:tags r:id="rId2"/>
            </p:custDataLst>
          </p:nvPr>
        </p:nvSpPr>
        <p:spPr>
          <a:xfrm>
            <a:off x="2879090" y="2660160"/>
            <a:ext cx="6696697" cy="1198880"/>
          </a:xfrm>
        </p:spPr>
        <p:txBody>
          <a:bodyPr>
            <a:normAutofit fontScale="90000"/>
          </a:bodyPr>
          <a:lstStyle/>
          <a:p>
            <a:r>
              <a:rPr>
                <a:solidFill>
                  <a:schemeClr val="tx1"/>
                </a:solidFill>
                <a:ea typeface="微软雅黑"/>
                <a:cs typeface="Arial" pitchFamily="34" charset="0"/>
                <a:sym typeface="+mn-ea"/>
              </a:rPr>
              <a:t>电视真人秀策划</a:t>
            </a:r>
            <a:br>
              <a:rPr lang="en-US" altLang="zh-CN">
                <a:solidFill>
                  <a:schemeClr val="tx1"/>
                </a:solidFill>
                <a:ea typeface="微软雅黑"/>
                <a:cs typeface="Arial" pitchFamily="34" charset="0"/>
                <a:sym typeface="+mn-ea"/>
              </a:rPr>
            </a:br>
            <a:r>
              <a:rPr lang="en-US" altLang="zh-CN">
                <a:solidFill>
                  <a:schemeClr val="tx1"/>
                </a:solidFill>
                <a:ea typeface="微软雅黑"/>
                <a:cs typeface="Arial" pitchFamily="34" charset="0"/>
                <a:sym typeface="+mn-ea"/>
              </a:rPr>
              <a:t>  </a:t>
            </a:r>
            <a:r>
              <a:rPr>
                <a:solidFill>
                  <a:schemeClr val="tx1"/>
                </a:solidFill>
                <a:ea typeface="微软雅黑"/>
                <a:cs typeface="Arial" pitchFamily="34" charset="0"/>
                <a:sym typeface="+mn-ea"/>
              </a:rPr>
              <a:t>文本写作</a:t>
            </a:r>
            <a:br>
              <a:rPr>
                <a:solidFill>
                  <a:schemeClr val="tx1"/>
                </a:solidFill>
                <a:sym typeface="+mn-ea"/>
              </a:rPr>
            </a:br>
            <a:endParaRPr lang="zh-CN" altLang="en-US">
              <a:solidFill>
                <a:schemeClr val="lt1"/>
              </a:solidFill>
            </a:endParaRPr>
          </a:p>
        </p:txBody>
      </p:sp>
    </p:spTree>
    <p:custDataLst>
      <p:tags r:id="rId3"/>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Text Placeholder 40"/>
          <p:cNvSpPr txBox="1"/>
          <p:nvPr/>
        </p:nvSpPr>
        <p:spPr>
          <a:xfrm>
            <a:off x="5389033" y="390313"/>
            <a:ext cx="6295813" cy="609600"/>
          </a:xfrm>
          <a:prstGeom prst="rect">
            <a:avLst/>
          </a:prstGeom>
        </p:spPr>
        <p:txBody>
          <a:bodyPr/>
          <a:lstStyle>
            <a:defPPr>
              <a:defRPr lang="zh-CN"/>
            </a:defPPr>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zh-CN" altLang="en-US" sz="4000">
                <a:solidFill>
                  <a:schemeClr val="bg1"/>
                </a:solidFill>
                <a:latin typeface="微软雅黑" charset="-122"/>
                <a:ea typeface="微软雅黑"/>
              </a:rPr>
              <a:t>第一节 	电视真人秀概说</a:t>
            </a:r>
            <a:endParaRPr lang="zh-CN" altLang="en-US" sz="4000">
              <a:solidFill>
                <a:schemeClr val="bg1"/>
              </a:solidFill>
              <a:latin typeface="微软雅黑" charset="-122"/>
              <a:ea typeface="微软雅黑"/>
            </a:endParaRPr>
          </a:p>
        </p:txBody>
      </p:sp>
      <p:cxnSp>
        <p:nvCxnSpPr>
          <p:cNvPr id="10" name="Straight Connector 28"/>
          <p:cNvCxnSpPr/>
          <p:nvPr/>
        </p:nvCxnSpPr>
        <p:spPr>
          <a:xfrm flipH="1">
            <a:off x="11664476" y="268393"/>
            <a:ext cx="0" cy="73152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83407" y="1000264"/>
            <a:ext cx="3823970" cy="473075"/>
          </a:xfrm>
          <a:prstGeom prst="rect">
            <a:avLst/>
          </a:prstGeom>
        </p:spPr>
        <p:txBody>
          <a:bodyPr wrap="none" lIns="68573" tIns="34286" rIns="68573" bIns="3428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10000"/>
              </a:lnSpc>
              <a:defRPr/>
            </a:pPr>
            <a:r>
              <a:rPr lang="zh-CN" altLang="en-US" sz="2400" kern="3000" spc="23">
                <a:solidFill>
                  <a:schemeClr val="accent1"/>
                </a:solidFill>
                <a:latin typeface="微软雅黑" charset="-122"/>
                <a:ea typeface="微软雅黑"/>
                <a:sym typeface="+mn-ea"/>
              </a:rPr>
              <a:t>一、电视真人秀节目的内涵</a:t>
            </a:r>
            <a:endParaRPr lang="en-US" altLang="zh-CN" sz="2400" b="1">
              <a:latin typeface="微软雅黑" charset="-122"/>
              <a:ea typeface="微软雅黑"/>
            </a:endParaRPr>
          </a:p>
        </p:txBody>
      </p:sp>
      <p:sp>
        <p:nvSpPr>
          <p:cNvPr id="22" name="TextBox 30"/>
          <p:cNvSpPr txBox="1"/>
          <p:nvPr/>
        </p:nvSpPr>
        <p:spPr>
          <a:xfrm>
            <a:off x="815413" y="1121833"/>
            <a:ext cx="10225808" cy="45231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endPar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endParaRPr>
          </a:p>
          <a:p>
            <a:pPr>
              <a:lnSpc>
                <a:spcPct val="150000"/>
              </a:lnSpc>
              <a:defRPr/>
            </a:pP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       电视真人秀节目，也称为“游戏秀”“真实电视</a:t>
            </a:r>
            <a:r>
              <a:rPr lang="en-US" altLang="zh-CN" sz="2400" kern="3000" spc="23">
                <a:solidFill>
                  <a:schemeClr val="tx1"/>
                </a:solidFill>
                <a:latin typeface="华文仿宋" panose="02010600040101010101" charset="-122"/>
                <a:ea typeface="华文仿宋" panose="02010600040101010101" charset="-122"/>
                <a:cs typeface="华文仿宋" panose="02010600040101010101" charset="-122"/>
              </a:rPr>
              <a:t>”</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窥探电视”“纪录片式的肥皂剧”等，对应的英文名称为" Re</a:t>
            </a:r>
            <a:r>
              <a:rPr lang="en-US" altLang="zh-CN" sz="2400" kern="3000" spc="23">
                <a:solidFill>
                  <a:schemeClr val="tx1"/>
                </a:solidFill>
                <a:latin typeface="华文仿宋" panose="02010600040101010101" charset="-122"/>
                <a:ea typeface="华文仿宋" panose="02010600040101010101" charset="-122"/>
                <a:cs typeface="华文仿宋" panose="02010600040101010101" charset="-122"/>
              </a:rPr>
              <a:t>a</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li</a:t>
            </a:r>
            <a:r>
              <a:rPr lang="en-US" altLang="zh-CN" sz="2400" kern="3000" spc="23">
                <a:solidFill>
                  <a:schemeClr val="tx1"/>
                </a:solidFill>
                <a:latin typeface="华文仿宋" panose="02010600040101010101" charset="-122"/>
                <a:ea typeface="华文仿宋" panose="02010600040101010101" charset="-122"/>
                <a:cs typeface="华文仿宋" panose="02010600040101010101" charset="-122"/>
              </a:rPr>
              <a:t>t</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y TV" 或'' Reality Show" 。</a:t>
            </a:r>
            <a:endParaRPr lang="en-US" altLang="zh-CN" sz="2400" kern="3000" spc="23">
              <a:solidFill>
                <a:schemeClr val="tx1"/>
              </a:solidFill>
              <a:latin typeface="华文仿宋" panose="02010600040101010101" charset="-122"/>
              <a:ea typeface="华文仿宋" panose="02010600040101010101" charset="-122"/>
              <a:cs typeface="华文仿宋" panose="02010600040101010101" charset="-122"/>
            </a:endParaRPr>
          </a:p>
          <a:p>
            <a:pPr>
              <a:lnSpc>
                <a:spcPct val="150000"/>
              </a:lnSpc>
              <a:defRPr/>
            </a:pPr>
            <a:endParaRPr lang="en-US" altLang="zh-CN" sz="2400" kern="3000" spc="23">
              <a:solidFill>
                <a:schemeClr val="tx1"/>
              </a:solidFill>
              <a:latin typeface="华文仿宋" panose="02010600040101010101" charset="-122"/>
              <a:ea typeface="华文仿宋" panose="02010600040101010101" charset="-122"/>
              <a:cs typeface="华文仿宋" panose="02010600040101010101" charset="-122"/>
            </a:endParaRPr>
          </a:p>
          <a:p>
            <a:pPr>
              <a:lnSpc>
                <a:spcPct val="150000"/>
              </a:lnSpc>
              <a:defRPr/>
            </a:pP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        电视真人秀作为一种电视节目，是对自愿参与者在</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rPr>
              <a:t>规定的情境中</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，为了预先</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rPr>
              <a:t>设定</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的目的，按照</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rPr>
              <a:t>特定的规则</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所进行的</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rPr>
              <a:t>竞赛行为</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的</a:t>
            </a:r>
            <a:r>
              <a:rPr lang="zh-CN" altLang="en-US" sz="2400" u="sng" kern="3000" spc="23">
                <a:solidFill>
                  <a:schemeClr val="tx1"/>
                </a:solidFill>
                <a:latin typeface="华文仿宋" panose="02010600040101010101" charset="-122"/>
                <a:ea typeface="华文仿宋" panose="02010600040101010101" charset="-122"/>
                <a:cs typeface="华文仿宋" panose="02010600040101010101" charset="-122"/>
              </a:rPr>
              <a:t>真实记录和艺术加工</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。源于欧美的“ Reality  TV” 或“ Reality Show”, 节目中更注重</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rPr>
              <a:t>“真”和“秀”</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，因此，主要以</a:t>
            </a:r>
            <a:r>
              <a:rPr lang="zh-CN" altLang="en-US" sz="2400" b="1" u="sng" kern="3000" spc="23">
                <a:solidFill>
                  <a:schemeClr val="tx1"/>
                </a:solidFill>
                <a:latin typeface="华文仿宋" panose="02010600040101010101" charset="-122"/>
                <a:ea typeface="华文仿宋" panose="02010600040101010101" charset="-122"/>
                <a:cs typeface="华文仿宋" panose="02010600040101010101" charset="-122"/>
              </a:rPr>
              <a:t>悬念</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rPr>
              <a:t>来推动整个节目 ，注重节目中故事的叙述。</a:t>
            </a:r>
            <a:endPar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endParaRPr>
          </a:p>
        </p:txBody>
      </p:sp>
    </p:spTree>
  </p:cSld>
  <p:clrMapOvr>
    <a:masterClrMapping/>
  </p:clrMapOvr>
  <mc:AlternateContent>
    <mc:Choice xmlns:p14="http://schemas.microsoft.com/office/powerpoint/2010/main" Requires="p14">
      <p:transition spd="med" advClick="0" advTm="6000" p14:dur="7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nodeType="afterGroup">
                            <p:stCondLst>
                              <p:cond delay="500"/>
                            </p:stCondLst>
                            <p:childTnLst>
                              <p:par>
                                <p:cTn id="9" presetID="22" presetClass="entr" presetSubtype="2" dur="5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par>
                                <p:cTn id="12" presetID="16" presetClass="entr" presetSubtype="37" dur="50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Effect transition="in" filter="barn(outVertical)">
                                      <p:cBhvr>
                                        <p:cTn id="14" dur="500"/>
                                        <p:tgtEl>
                                          <p:spTgt spid="21"/>
                                        </p:tgtEl>
                                      </p:cBhvr>
                                    </p:animEffect>
                                  </p:childTnLst>
                                </p:cTn>
                              </p:par>
                              <p:par>
                                <p:cTn id="15" presetID="10" presetClass="entr" presetSubtype="0" dur="500" fill="hold" grpId="0" nodeType="withEffect">
                                  <p:stCondLst>
                                    <p:cond delay="10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p:bldP spid="22"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p:cNvSpPr txBox="1"/>
          <p:nvPr/>
        </p:nvSpPr>
        <p:spPr>
          <a:xfrm>
            <a:off x="1558290" y="1797050"/>
            <a:ext cx="8257540" cy="2526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defRPr/>
            </a:pP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sym typeface="+mn-ea"/>
              </a:rPr>
              <a:t>而“西学东渐“后，我国把它翻译 为“真人秀”，并在引进、模仿和移植西方“真人秀”节目的同时进行了</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sym typeface="+mn-ea"/>
              </a:rPr>
              <a:t>本土化</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sym typeface="+mn-ea"/>
              </a:rPr>
              <a:t>改造，主要</a:t>
            </a:r>
            <a:r>
              <a:rPr lang="zh-CN" altLang="en-US" sz="2400" b="1" kern="3000" spc="23">
                <a:solidFill>
                  <a:schemeClr val="tx1"/>
                </a:solidFill>
                <a:latin typeface="华文仿宋" panose="02010600040101010101" charset="-122"/>
                <a:ea typeface="华文仿宋" panose="02010600040101010101" charset="-122"/>
                <a:cs typeface="华文仿宋" panose="02010600040101010101" charset="-122"/>
                <a:sym typeface="+mn-ea"/>
              </a:rPr>
              <a:t>以人为核心，以真为特点，以秀为手段，</a:t>
            </a:r>
            <a:r>
              <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sym typeface="+mn-ea"/>
              </a:rPr>
              <a:t>重点突出节目中的人物，基本上利用真人秀节目模式来讲述各色人物的故事，形成了以节目中人物故事和情感为核心的节目特色，类似于纪实类节目。</a:t>
            </a:r>
            <a:endParaRPr lang="zh-CN" altLang="en-US" sz="2400" kern="3000" spc="23">
              <a:solidFill>
                <a:schemeClr val="tx1"/>
              </a:solidFill>
              <a:latin typeface="华文仿宋" panose="02010600040101010101" charset="-122"/>
              <a:ea typeface="华文仿宋" panose="02010600040101010101" charset="-122"/>
              <a:cs typeface="华文仿宋" panose="02010600040101010101" charset="-122"/>
              <a:sym typeface="+mn-ea"/>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0" name="文本框 99"/>
          <p:cNvSpPr txBox="1"/>
          <p:nvPr/>
        </p:nvSpPr>
        <p:spPr>
          <a:xfrm>
            <a:off x="1863936" y="1220755"/>
            <a:ext cx="8464127" cy="378841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275590" algn="l">
              <a:lnSpc>
                <a:spcPct val="150000"/>
              </a:lnSpc>
            </a:pPr>
            <a:r>
              <a:rPr lang="zh-CN" altLang="en-US" sz="2665" b="0">
                <a:solidFill>
                  <a:schemeClr val="tx1"/>
                </a:solidFill>
                <a:latin typeface="华文仿宋" panose="02010600040101010101" charset="-122"/>
                <a:ea typeface="华文仿宋" panose="02010600040101010101" charset="-122"/>
                <a:cs typeface="Kaiti SC Regular" panose="02010600040101010101" charset="-122"/>
              </a:rPr>
              <a:t>目前</a:t>
            </a:r>
            <a:r>
              <a:rPr lang="en-US" altLang="zh-CN" sz="2665">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665" b="0">
                <a:solidFill>
                  <a:schemeClr val="tx1"/>
                </a:solidFill>
                <a:latin typeface="华文仿宋" panose="02010600040101010101" charset="-122"/>
                <a:ea typeface="华文仿宋" panose="02010600040101010101" charset="-122"/>
                <a:cs typeface="Kaiti SC Regular" panose="02010600040101010101" charset="-122"/>
              </a:rPr>
              <a:t>国内真人秀节目基本采用</a:t>
            </a:r>
            <a:r>
              <a:rPr lang="zh-CN" altLang="en-US" sz="2665" b="1">
                <a:solidFill>
                  <a:schemeClr val="tx1"/>
                </a:solidFill>
                <a:latin typeface="华文仿宋" panose="02010600040101010101" charset="-122"/>
                <a:ea typeface="华文仿宋" panose="02010600040101010101" charset="-122"/>
                <a:cs typeface="Kaiti SC Regular" panose="02010600040101010101" charset="-122"/>
              </a:rPr>
              <a:t>纪录片</a:t>
            </a:r>
            <a:r>
              <a:rPr lang="zh-CN" altLang="en-US" sz="2665" b="0">
                <a:solidFill>
                  <a:schemeClr val="tx1"/>
                </a:solidFill>
                <a:latin typeface="华文仿宋" panose="02010600040101010101" charset="-122"/>
                <a:ea typeface="华文仿宋" panose="02010600040101010101" charset="-122"/>
                <a:cs typeface="Kaiti SC Regular" panose="02010600040101010101" charset="-122"/>
              </a:rPr>
              <a:t>的拍摄制作方式，表现</a:t>
            </a:r>
            <a:r>
              <a:rPr lang="zh-CN" altLang="en-US" sz="2665" b="1" u="sng">
                <a:solidFill>
                  <a:schemeClr val="tx1"/>
                </a:solidFill>
                <a:latin typeface="华文仿宋" panose="02010600040101010101" charset="-122"/>
                <a:ea typeface="华文仿宋" panose="02010600040101010101" charset="-122"/>
                <a:cs typeface="Kaiti SC Regular" panose="02010600040101010101" charset="-122"/>
              </a:rPr>
              <a:t>真实的人在真实场景中的活动情节</a:t>
            </a:r>
            <a:r>
              <a:rPr lang="zh-CN" altLang="en-US" sz="2665" b="0" u="sng">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665" b="0">
                <a:solidFill>
                  <a:schemeClr val="tx1"/>
                </a:solidFill>
                <a:latin typeface="华文仿宋" panose="02010600040101010101" charset="-122"/>
                <a:ea typeface="华文仿宋" panose="02010600040101010101" charset="-122"/>
                <a:cs typeface="Kaiti SC Regular" panose="02010600040101010101" charset="-122"/>
              </a:rPr>
              <a:t>其中包括游戏、竞技比赛、荒岛生活、室内生活、记者现场采访和脱口秀式的演播室采访等环节，因此，是一种集纪录片</a:t>
            </a:r>
            <a:r>
              <a:rPr lang="zh-CN" altLang="en-US" sz="2665">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665" b="0">
                <a:solidFill>
                  <a:schemeClr val="tx1"/>
                </a:solidFill>
                <a:latin typeface="华文仿宋" panose="02010600040101010101" charset="-122"/>
                <a:ea typeface="华文仿宋" panose="02010600040101010101" charset="-122"/>
                <a:cs typeface="Kaiti SC Regular" panose="02010600040101010101" charset="-122"/>
              </a:rPr>
              <a:t>游戏、益智、竞技、谈话、新闻报道等多种形式，融知识性 、娱乐性、可视性等多功能于一体的节目类型。</a:t>
            </a:r>
            <a:endParaRPr lang="zh-CN" altLang="en-US" sz="2665" b="0">
              <a:solidFill>
                <a:schemeClr val="tx1"/>
              </a:solidFill>
              <a:latin typeface="华文仿宋" panose="02010600040101010101" charset="-122"/>
              <a:ea typeface="华文仿宋" panose="02010600040101010101" charset="-122"/>
              <a:cs typeface="Kaiti SC Regular" panose="02010600040101010101"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0" name="文本框 99"/>
          <p:cNvSpPr txBox="1"/>
          <p:nvPr/>
        </p:nvSpPr>
        <p:spPr>
          <a:xfrm>
            <a:off x="719403" y="548680"/>
            <a:ext cx="7380393" cy="91186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en-US" sz="2665" b="1">
                <a:solidFill>
                  <a:schemeClr val="tx1"/>
                </a:solidFill>
                <a:latin typeface="宋体" pitchFamily="2" charset="-122"/>
                <a:cs typeface="宋体" pitchFamily="2" charset="-122"/>
              </a:rPr>
              <a:t>二、电视真人秀节目的发展</a:t>
            </a:r>
            <a:endParaRPr lang="zh-CN" altLang="en-US" sz="2665" b="1">
              <a:solidFill>
                <a:schemeClr val="tx1"/>
              </a:solidFill>
              <a:latin typeface="宋体" pitchFamily="2" charset="-122"/>
              <a:cs typeface="宋体" pitchFamily="2" charset="-122"/>
            </a:endParaRPr>
          </a:p>
          <a:p>
            <a:pPr indent="0"/>
            <a:r>
              <a:rPr lang="zh-CN" altLang="en-US" sz="2665" b="1">
                <a:solidFill>
                  <a:schemeClr val="tx1"/>
                </a:solidFill>
                <a:latin typeface="宋体" pitchFamily="2" charset="-122"/>
                <a:cs typeface="宋体" pitchFamily="2" charset="-122"/>
              </a:rPr>
              <a:t> </a:t>
            </a:r>
            <a:endParaRPr lang="zh-CN" altLang="en-US" sz="2665" b="1">
              <a:solidFill>
                <a:schemeClr val="tx1"/>
              </a:solidFill>
              <a:latin typeface="宋体" pitchFamily="2" charset="-122"/>
              <a:cs typeface="宋体" pitchFamily="2" charset="-122"/>
            </a:endParaRPr>
          </a:p>
        </p:txBody>
      </p:sp>
      <p:sp>
        <p:nvSpPr>
          <p:cNvPr id="2" name="文本框 1"/>
          <p:cNvSpPr txBox="1"/>
          <p:nvPr/>
        </p:nvSpPr>
        <p:spPr>
          <a:xfrm>
            <a:off x="1718733" y="1355961"/>
            <a:ext cx="8754533" cy="407860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20000"/>
              </a:lnSpc>
            </a:pPr>
            <a:r>
              <a:rPr lang="zh-CN" altLang="en-US" sz="2400" b="0">
                <a:solidFill>
                  <a:schemeClr val="tx1"/>
                </a:solidFill>
                <a:latin typeface="+mn-ea"/>
                <a:cs typeface="Kaiti SC Regular" panose="02010600040101010101" charset="-122"/>
              </a:rPr>
              <a:t>（一）真人秀节目发生和发展期</a:t>
            </a:r>
            <a:endParaRPr lang="en-US" altLang="zh-CN" sz="2400" b="0">
              <a:solidFill>
                <a:schemeClr val="tx1"/>
              </a:solidFill>
              <a:latin typeface="+mn-ea"/>
              <a:cs typeface="Kaiti SC Regular" panose="02010600040101010101" charset="-122"/>
            </a:endParaRPr>
          </a:p>
          <a:p>
            <a:pPr marL="0" indent="0" algn="l">
              <a:lnSpc>
                <a:spcPct val="120000"/>
              </a:lnSpc>
            </a:pPr>
            <a:endParaRPr lang="zh-CN" altLang="en-US" sz="2400" b="0">
              <a:solidFill>
                <a:schemeClr val="tx1"/>
              </a:solidFill>
              <a:latin typeface="+mn-ea"/>
              <a:cs typeface="Kaiti SC Regular" panose="02010600040101010101" charset="-122"/>
            </a:endParaRPr>
          </a:p>
          <a:p>
            <a:pPr marL="0" indent="0" algn="l">
              <a:lnSpc>
                <a:spcPct val="120000"/>
              </a:lnSpc>
            </a:pPr>
            <a:r>
              <a:rPr lang="zh-CN" altLang="en-US" sz="2400" b="0">
                <a:solidFill>
                  <a:schemeClr val="tx1"/>
                </a:solidFill>
                <a:latin typeface="+mn-ea"/>
                <a:cs typeface="Kaiti SC Regular" panose="02010600040101010101" charset="-122"/>
              </a:rPr>
              <a:t>电视真人秀节目可追溯至</a:t>
            </a:r>
            <a:r>
              <a:rPr lang="en-US" altLang="zh-CN" sz="2400" b="0" u="sng">
                <a:solidFill>
                  <a:schemeClr val="tx1"/>
                </a:solidFill>
                <a:latin typeface="+mn-ea"/>
                <a:cs typeface="Kaiti SC Regular" panose="02010600040101010101" charset="-122"/>
              </a:rPr>
              <a:t>20</a:t>
            </a:r>
            <a:r>
              <a:rPr lang="zh-CN" altLang="en-US" sz="2400" b="0" u="sng">
                <a:solidFill>
                  <a:schemeClr val="tx1"/>
                </a:solidFill>
                <a:latin typeface="+mn-ea"/>
                <a:cs typeface="Kaiti SC Regular" panose="02010600040101010101" charset="-122"/>
              </a:rPr>
              <a:t>世纪</a:t>
            </a:r>
            <a:r>
              <a:rPr lang="en-US" altLang="zh-CN" sz="2400" b="0" u="sng">
                <a:solidFill>
                  <a:schemeClr val="tx1"/>
                </a:solidFill>
                <a:latin typeface="+mn-ea"/>
                <a:cs typeface="Kaiti SC Regular" panose="02010600040101010101" charset="-122"/>
              </a:rPr>
              <a:t>40</a:t>
            </a:r>
            <a:r>
              <a:rPr lang="zh-CN" altLang="en-US" sz="2400" b="0" u="sng">
                <a:solidFill>
                  <a:schemeClr val="tx1"/>
                </a:solidFill>
                <a:latin typeface="+mn-ea"/>
                <a:cs typeface="Kaiti SC Regular" panose="02010600040101010101" charset="-122"/>
              </a:rPr>
              <a:t>年代</a:t>
            </a:r>
            <a:r>
              <a:rPr lang="zh-CN" altLang="en-US" sz="2400" b="0">
                <a:solidFill>
                  <a:schemeClr val="tx1"/>
                </a:solidFill>
                <a:latin typeface="+mn-ea"/>
                <a:cs typeface="Kaiti SC Regular" panose="02010600040101010101" charset="-122"/>
              </a:rPr>
              <a:t>的美国</a:t>
            </a:r>
            <a:r>
              <a:rPr lang="en-US" altLang="zh-CN" sz="2400" b="0">
                <a:solidFill>
                  <a:schemeClr val="tx1"/>
                </a:solidFill>
                <a:latin typeface="+mn-ea"/>
                <a:cs typeface="Kaiti SC Regular" panose="02010600040101010101" charset="-122"/>
              </a:rPr>
              <a:t>《</a:t>
            </a:r>
            <a:r>
              <a:rPr lang="zh-CN" altLang="en-US" sz="2400" b="0">
                <a:solidFill>
                  <a:schemeClr val="tx1"/>
                </a:solidFill>
                <a:latin typeface="+mn-ea"/>
                <a:cs typeface="Kaiti SC Regular" panose="02010600040101010101" charset="-122"/>
              </a:rPr>
              <a:t>坦率的摄像机</a:t>
            </a:r>
            <a:r>
              <a:rPr lang="en-US" altLang="zh-CN" sz="2400" b="0">
                <a:solidFill>
                  <a:schemeClr val="tx1"/>
                </a:solidFill>
                <a:latin typeface="+mn-ea"/>
                <a:cs typeface="Kaiti SC Regular" panose="02010600040101010101" charset="-122"/>
              </a:rPr>
              <a:t>》( </a:t>
            </a:r>
            <a:r>
              <a:rPr lang="zh-CN" altLang="en-US" sz="2400" b="0">
                <a:solidFill>
                  <a:schemeClr val="tx1"/>
                </a:solidFill>
                <a:latin typeface="+mn-ea"/>
                <a:cs typeface="Kaiti SC Regular" panose="02010600040101010101" charset="-122"/>
              </a:rPr>
              <a:t>美国广播公司制作）</a:t>
            </a:r>
            <a:r>
              <a:rPr lang="en-US" altLang="zh-CN" sz="2400" b="0">
                <a:solidFill>
                  <a:schemeClr val="tx1"/>
                </a:solidFill>
                <a:latin typeface="+mn-ea"/>
                <a:cs typeface="Kaiti SC Regular" panose="02010600040101010101" charset="-122"/>
              </a:rPr>
              <a:t>《</a:t>
            </a:r>
            <a:r>
              <a:rPr lang="zh-CN" altLang="en-US" sz="2400" b="0">
                <a:solidFill>
                  <a:schemeClr val="tx1"/>
                </a:solidFill>
                <a:latin typeface="+mn-ea"/>
                <a:cs typeface="Kaiti SC Regular" panose="02010600040101010101" charset="-122"/>
              </a:rPr>
              <a:t>明星大整蛊 </a:t>
            </a:r>
            <a:r>
              <a:rPr lang="en-US" altLang="zh-CN" sz="2400" b="0">
                <a:solidFill>
                  <a:schemeClr val="tx1"/>
                </a:solidFill>
                <a:latin typeface="+mn-ea"/>
                <a:cs typeface="Kaiti SC Regular" panose="02010600040101010101" charset="-122"/>
              </a:rPr>
              <a:t>》( MTV</a:t>
            </a:r>
            <a:r>
              <a:rPr lang="zh-CN" altLang="en-US" sz="2400" b="0">
                <a:solidFill>
                  <a:schemeClr val="tx1"/>
                </a:solidFill>
                <a:latin typeface="+mn-ea"/>
                <a:cs typeface="Kaiti SC Regular" panose="02010600040101010101" charset="-122"/>
              </a:rPr>
              <a:t>电视台制作）等是其雏形（通过设计恶作剧窥视普通人的反映，是搞笑窥视节目）；</a:t>
            </a:r>
            <a:endParaRPr lang="en-US" altLang="zh-CN" sz="2400" b="0">
              <a:solidFill>
                <a:schemeClr val="tx1"/>
              </a:solidFill>
              <a:latin typeface="+mn-ea"/>
              <a:cs typeface="Kaiti SC Regular" panose="02010600040101010101" charset="-122"/>
            </a:endParaRPr>
          </a:p>
          <a:p>
            <a:pPr marL="0" indent="0" algn="l">
              <a:lnSpc>
                <a:spcPct val="120000"/>
              </a:lnSpc>
            </a:pPr>
            <a:r>
              <a:rPr lang="zh-CN" altLang="en-US" sz="2400" b="0">
                <a:solidFill>
                  <a:schemeClr val="tx1"/>
                </a:solidFill>
                <a:latin typeface="+mn-ea"/>
                <a:cs typeface="Kaiti SC Regular" panose="02010600040101010101" charset="-122"/>
              </a:rPr>
              <a:t>发韧之作：被认为是</a:t>
            </a:r>
            <a:r>
              <a:rPr lang="en-US" altLang="zh-CN" sz="2400" b="0">
                <a:solidFill>
                  <a:schemeClr val="tx1"/>
                </a:solidFill>
                <a:latin typeface="+mn-ea"/>
                <a:cs typeface="Kaiti SC Regular" panose="02010600040101010101" charset="-122"/>
              </a:rPr>
              <a:t>1973</a:t>
            </a:r>
            <a:r>
              <a:rPr lang="zh-CN" altLang="en-US" sz="2400" b="0">
                <a:solidFill>
                  <a:schemeClr val="tx1"/>
                </a:solidFill>
                <a:latin typeface="+mn-ea"/>
                <a:cs typeface="Kaiti SC Regular" panose="02010600040101010101" charset="-122"/>
              </a:rPr>
              <a:t>年由</a:t>
            </a:r>
            <a:r>
              <a:rPr lang="zh-CN" altLang="en-US" sz="2400" b="1">
                <a:solidFill>
                  <a:schemeClr val="tx1"/>
                </a:solidFill>
                <a:latin typeface="+mn-ea"/>
                <a:cs typeface="Kaiti SC Regular" panose="02010600040101010101" charset="-122"/>
              </a:rPr>
              <a:t>美国公共电视台</a:t>
            </a:r>
            <a:r>
              <a:rPr lang="en-US" altLang="zh-CN" sz="2400" b="1">
                <a:solidFill>
                  <a:schemeClr val="tx1"/>
                </a:solidFill>
                <a:latin typeface="+mn-ea"/>
                <a:cs typeface="Kaiti SC Regular" panose="02010600040101010101" charset="-122"/>
              </a:rPr>
              <a:t>(PBS) </a:t>
            </a:r>
            <a:r>
              <a:rPr lang="zh-CN" altLang="en-US" sz="2400" b="0">
                <a:solidFill>
                  <a:schemeClr val="tx1"/>
                </a:solidFill>
                <a:latin typeface="+mn-ea"/>
                <a:cs typeface="Kaiti SC Regular" panose="02010600040101010101" charset="-122"/>
              </a:rPr>
              <a:t>制作的</a:t>
            </a:r>
            <a:r>
              <a:rPr lang="en-US" altLang="zh-CN" sz="2400" b="1" u="sng">
                <a:solidFill>
                  <a:schemeClr val="tx1"/>
                </a:solidFill>
                <a:latin typeface="+mn-ea"/>
                <a:cs typeface="Kaiti SC Regular" panose="02010600040101010101" charset="-122"/>
              </a:rPr>
              <a:t>《</a:t>
            </a:r>
            <a:r>
              <a:rPr lang="zh-CN" altLang="en-US" sz="2400" b="1" u="sng">
                <a:solidFill>
                  <a:schemeClr val="tx1"/>
                </a:solidFill>
                <a:latin typeface="+mn-ea"/>
                <a:cs typeface="Kaiti SC Regular" panose="02010600040101010101" charset="-122"/>
              </a:rPr>
              <a:t>一个美国家庭</a:t>
            </a:r>
            <a:r>
              <a:rPr lang="en-US" altLang="zh-CN" sz="2400" b="1" u="sng">
                <a:solidFill>
                  <a:schemeClr val="tx1"/>
                </a:solidFill>
                <a:latin typeface="+mn-ea"/>
                <a:cs typeface="Kaiti SC Regular" panose="02010600040101010101" charset="-122"/>
              </a:rPr>
              <a:t>》</a:t>
            </a:r>
            <a:r>
              <a:rPr lang="zh-CN" altLang="en-US" sz="2400" b="0">
                <a:solidFill>
                  <a:schemeClr val="tx1"/>
                </a:solidFill>
                <a:latin typeface="+mn-ea"/>
                <a:cs typeface="Kaiti SC Regular" panose="02010600040101010101" charset="-122"/>
              </a:rPr>
              <a:t>，</a:t>
            </a:r>
            <a:r>
              <a:rPr lang="en-US" altLang="zh-CN" sz="2400" b="0">
                <a:solidFill>
                  <a:schemeClr val="tx1"/>
                </a:solidFill>
                <a:latin typeface="+mn-ea"/>
                <a:cs typeface="Kaiti SC Regular" panose="02010600040101010101" charset="-122"/>
              </a:rPr>
              <a:t> </a:t>
            </a:r>
            <a:r>
              <a:rPr lang="zh-CN" altLang="en-US" sz="2400" b="0">
                <a:solidFill>
                  <a:schemeClr val="tx1"/>
                </a:solidFill>
                <a:latin typeface="+mn-ea"/>
                <a:cs typeface="Kaiti SC Regular" panose="02010600040101010101" charset="-122"/>
              </a:rPr>
              <a:t>反映住在圣巴巴拉的劳德一家真实生活的故事，这部作品也被认为是具有社会学和文化学意义上的反主流文化风潮的纪录片节目，这些节目的播出在当时并未造成很大的影响。</a:t>
            </a:r>
            <a:endParaRPr lang="zh-CN" altLang="en-US" sz="2400" b="0">
              <a:solidFill>
                <a:schemeClr val="tx1"/>
              </a:solidFill>
              <a:latin typeface="+mn-ea"/>
              <a:cs typeface="Kaiti SC Regular" panose="02010600040101010101" charset="-122"/>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0" name="文本框 99"/>
          <p:cNvSpPr txBox="1"/>
          <p:nvPr/>
        </p:nvSpPr>
        <p:spPr>
          <a:xfrm>
            <a:off x="1049020" y="875665"/>
            <a:ext cx="10426065" cy="455612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10000"/>
              </a:lnSpc>
            </a:pPr>
            <a:r>
              <a:rPr lang="zh-CN" altLang="en-US" sz="2400" b="1">
                <a:solidFill>
                  <a:schemeClr val="tx1"/>
                </a:solidFill>
                <a:latin typeface="+mn-ea"/>
                <a:cs typeface="Kaiti SC Regular" panose="02010600040101010101" charset="-122"/>
              </a:rPr>
              <a:t>（二）真人秀节目爆发期</a:t>
            </a:r>
            <a:endParaRPr lang="zh-CN" altLang="en-US" sz="2400" b="1">
              <a:solidFill>
                <a:schemeClr val="tx1"/>
              </a:solidFill>
              <a:latin typeface="+mn-ea"/>
              <a:cs typeface="Kaiti SC Regular" panose="02010600040101010101" charset="-122"/>
            </a:endParaRPr>
          </a:p>
          <a:p>
            <a:pPr marL="0" indent="0" algn="l">
              <a:lnSpc>
                <a:spcPct val="110000"/>
              </a:lnSpc>
            </a:pPr>
            <a:endParaRPr lang="zh-CN" altLang="en-US" sz="2400" b="0">
              <a:solidFill>
                <a:schemeClr val="tx1"/>
              </a:solidFill>
              <a:latin typeface="+mn-ea"/>
              <a:cs typeface="Kaiti SC Regular" panose="02010600040101010101" charset="-122"/>
            </a:endParaRPr>
          </a:p>
          <a:p>
            <a:pPr marL="0" indent="0" algn="l">
              <a:lnSpc>
                <a:spcPct val="110000"/>
              </a:lnSpc>
            </a:pP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直到</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1999</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年</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9</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月</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16</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日荷兰开播</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老大哥</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Big Brother)</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获得巨大收益并被澳大利亚、德国、丹麦等欧美多国引进播出后</a:t>
            </a:r>
            <a:r>
              <a:rPr lang="zh-CN" altLang="en-US" sz="2400">
                <a:solidFill>
                  <a:schemeClr val="tx1"/>
                </a:solidFill>
                <a:latin typeface="华文仿宋" panose="02010600040101010101" charset="-122"/>
                <a:ea typeface="华文仿宋" panose="02010600040101010101" charset="-122"/>
                <a:cs typeface="Kaiti SC Regular" panose="02010600040101010101" charset="-122"/>
              </a:rPr>
              <a:t>；</a:t>
            </a:r>
            <a:endParaRPr lang="en-US" altLang="zh-CN" sz="2400">
              <a:solidFill>
                <a:schemeClr val="tx1"/>
              </a:solidFill>
              <a:latin typeface="华文仿宋" panose="02010600040101010101" charset="-122"/>
              <a:ea typeface="华文仿宋" panose="02010600040101010101" charset="-122"/>
              <a:cs typeface="Kaiti SC Regular" panose="02010600040101010101" charset="-122"/>
            </a:endParaRPr>
          </a:p>
          <a:p>
            <a:pPr marL="0" indent="0" algn="l">
              <a:lnSpc>
                <a:spcPct val="110000"/>
              </a:lnSpc>
            </a:pP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2000</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年</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5</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月</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31</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日开播的美国版</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幸存者</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Survivor) </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创下了美国哥伦比亚广播公司</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(CBS)</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在该时段</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13</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年来的收视纪录，并刷新了美国夏季节目的收视纪录，最后一集收视率高达</a:t>
            </a:r>
            <a:r>
              <a:rPr lang="en-US" altLang="zh-CN" sz="2400" b="0">
                <a:solidFill>
                  <a:schemeClr val="tx1"/>
                </a:solidFill>
                <a:latin typeface="华文仿宋" panose="02010600040101010101" charset="-122"/>
                <a:ea typeface="华文仿宋" panose="02010600040101010101" charset="-122"/>
                <a:cs typeface="Kaiti SC Regular" panose="02010600040101010101" charset="-122"/>
              </a:rPr>
              <a:t>28.2%,</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a:t>
            </a:r>
            <a:endParaRPr lang="en-US" altLang="zh-CN" sz="2400" b="0">
              <a:solidFill>
                <a:schemeClr val="tx1"/>
              </a:solidFill>
              <a:latin typeface="华文仿宋" panose="02010600040101010101" charset="-122"/>
              <a:ea typeface="华文仿宋" panose="02010600040101010101" charset="-122"/>
              <a:cs typeface="Kaiti SC Regular" panose="02010600040101010101" charset="-122"/>
            </a:endParaRPr>
          </a:p>
          <a:p>
            <a:pPr marL="0" indent="0" algn="l">
              <a:lnSpc>
                <a:spcPct val="110000"/>
              </a:lnSpc>
            </a:pPr>
            <a:endParaRPr lang="en-US" altLang="zh-CN" sz="2400">
              <a:solidFill>
                <a:schemeClr val="tx1"/>
              </a:solidFill>
              <a:latin typeface="华文仿宋" panose="02010600040101010101" charset="-122"/>
              <a:ea typeface="华文仿宋" panose="02010600040101010101" charset="-122"/>
              <a:cs typeface="Kaiti SC Regular" panose="02010600040101010101" charset="-122"/>
            </a:endParaRPr>
          </a:p>
          <a:p>
            <a:pPr marL="0" indent="0" algn="l">
              <a:lnSpc>
                <a:spcPct val="110000"/>
              </a:lnSpc>
            </a:pP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真人秀节目在全球范围内掀起一股收看热潮，并迅速占据全球电视节目市场的重要区域。</a:t>
            </a:r>
            <a:endParaRPr lang="en-US" altLang="zh-CN" sz="2400" b="0">
              <a:solidFill>
                <a:schemeClr val="tx1"/>
              </a:solidFill>
              <a:latin typeface="华文仿宋" panose="02010600040101010101" charset="-122"/>
              <a:ea typeface="华文仿宋" panose="02010600040101010101" charset="-122"/>
              <a:cs typeface="Kaiti SC Regular" panose="02010600040101010101" charset="-122"/>
            </a:endParaRPr>
          </a:p>
          <a:p>
            <a:pPr marL="0" indent="0" algn="l">
              <a:lnSpc>
                <a:spcPct val="110000"/>
              </a:lnSpc>
            </a:pP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老大哥</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和</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400" b="1">
                <a:solidFill>
                  <a:schemeClr val="tx1"/>
                </a:solidFill>
                <a:latin typeface="华文仿宋" panose="02010600040101010101" charset="-122"/>
                <a:ea typeface="华文仿宋" panose="02010600040101010101" charset="-122"/>
                <a:cs typeface="Kaiti SC Regular" panose="02010600040101010101" charset="-122"/>
              </a:rPr>
              <a:t>幸存者</a:t>
            </a:r>
            <a:r>
              <a:rPr lang="en-US" altLang="zh-CN" sz="2400" b="1">
                <a:solidFill>
                  <a:schemeClr val="tx1"/>
                </a:solidFill>
                <a:latin typeface="华文仿宋" panose="02010600040101010101" charset="-122"/>
                <a:ea typeface="华文仿宋" panose="02010600040101010101" charset="-122"/>
                <a:cs typeface="Kaiti SC Regular" panose="02010600040101010101" charset="-122"/>
              </a:rPr>
              <a:t>》</a:t>
            </a:r>
            <a:r>
              <a:rPr lang="zh-CN" altLang="en-US" sz="2400" b="0">
                <a:solidFill>
                  <a:schemeClr val="tx1"/>
                </a:solidFill>
                <a:latin typeface="华文仿宋" panose="02010600040101010101" charset="-122"/>
                <a:ea typeface="华文仿宋" panose="02010600040101010101" charset="-122"/>
                <a:cs typeface="Kaiti SC Regular" panose="02010600040101010101" charset="-122"/>
              </a:rPr>
              <a:t>的热播开启了竞赛类真人秀模式 。</a:t>
            </a:r>
            <a:endParaRPr lang="zh-CN" altLang="en-US" sz="2400" b="0">
              <a:solidFill>
                <a:schemeClr val="tx1"/>
              </a:solidFill>
              <a:latin typeface="华文仿宋" panose="02010600040101010101" charset="-122"/>
              <a:ea typeface="华文仿宋" panose="02010600040101010101" charset="-122"/>
              <a:cs typeface="Kaiti SC Regular" panose="02010600040101010101"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0" name="文本框 99"/>
          <p:cNvSpPr txBox="1"/>
          <p:nvPr/>
        </p:nvSpPr>
        <p:spPr>
          <a:xfrm>
            <a:off x="1393615" y="701040"/>
            <a:ext cx="9790952" cy="422656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20000"/>
              </a:lnSpc>
            </a:pPr>
            <a:r>
              <a:rPr lang="zh-CN" altLang="en-US" sz="3200" b="0">
                <a:solidFill>
                  <a:schemeClr val="tx1"/>
                </a:solidFill>
                <a:latin typeface="宋体" pitchFamily="2" charset="-122"/>
                <a:cs typeface="宋体" pitchFamily="2" charset="-122"/>
              </a:rPr>
              <a:t>（三）我国真人秀节目的发展</a:t>
            </a:r>
            <a:endParaRPr lang="zh-CN" altLang="en-US" sz="3200" b="0">
              <a:solidFill>
                <a:schemeClr val="tx1"/>
              </a:solidFill>
              <a:latin typeface="宋体" pitchFamily="2" charset="-122"/>
              <a:cs typeface="宋体" pitchFamily="2" charset="-122"/>
            </a:endParaRPr>
          </a:p>
          <a:p>
            <a:pPr marL="0" indent="0" algn="l">
              <a:lnSpc>
                <a:spcPct val="120000"/>
              </a:lnSpc>
            </a:pPr>
            <a:endParaRPr lang="zh-CN" altLang="en-US" sz="2400" b="0">
              <a:solidFill>
                <a:schemeClr val="tx1"/>
              </a:solidFill>
              <a:latin typeface="宋体" pitchFamily="2" charset="-122"/>
              <a:cs typeface="宋体" pitchFamily="2" charset="-122"/>
            </a:endParaRPr>
          </a:p>
          <a:p>
            <a:pPr marL="0" indent="0" algn="l">
              <a:lnSpc>
                <a:spcPct val="120000"/>
              </a:lnSpc>
            </a:pPr>
            <a:endParaRPr lang="zh-CN" altLang="en-US" sz="2400" b="0">
              <a:solidFill>
                <a:schemeClr val="tx1"/>
              </a:solidFill>
              <a:latin typeface="宋体" pitchFamily="2" charset="-122"/>
              <a:cs typeface="宋体" pitchFamily="2" charset="-122"/>
            </a:endParaRPr>
          </a:p>
          <a:p>
            <a:pPr marL="0" indent="0" algn="l">
              <a:lnSpc>
                <a:spcPct val="120000"/>
              </a:lnSpc>
            </a:pPr>
            <a:r>
              <a:rPr lang="zh-CN" altLang="en-US" sz="2400" b="0">
                <a:solidFill>
                  <a:schemeClr val="tx1"/>
                </a:solidFill>
                <a:latin typeface="宋体" pitchFamily="2" charset="-122"/>
                <a:cs typeface="宋体" pitchFamily="2" charset="-122"/>
              </a:rPr>
              <a:t>       我国的第一档真人秀节目是 </a:t>
            </a:r>
            <a:r>
              <a:rPr lang="en-US" altLang="zh-CN" sz="2400" b="0">
                <a:solidFill>
                  <a:schemeClr val="tx1"/>
                </a:solidFill>
                <a:latin typeface="Times New Roman" panose="02020503050405090304" pitchFamily="18" charset="0"/>
                <a:cs typeface="Times New Roman" panose="02020503050405090304" pitchFamily="18" charset="0"/>
              </a:rPr>
              <a:t>2000 </a:t>
            </a:r>
            <a:r>
              <a:rPr lang="zh-CN" altLang="en-US" sz="2400" b="0">
                <a:solidFill>
                  <a:schemeClr val="tx1"/>
                </a:solidFill>
                <a:latin typeface="宋体" pitchFamily="2" charset="-122"/>
                <a:cs typeface="宋体" pitchFamily="2" charset="-122"/>
              </a:rPr>
              <a:t>年由广东电视台推出的</a:t>
            </a:r>
            <a:r>
              <a:rPr lang="en-US" altLang="zh-CN" sz="2400" b="0" u="sng">
                <a:solidFill>
                  <a:schemeClr val="tx1"/>
                </a:solidFill>
                <a:latin typeface="宋体" pitchFamily="2" charset="-122"/>
                <a:cs typeface="宋体" pitchFamily="2" charset="-122"/>
              </a:rPr>
              <a:t>《</a:t>
            </a:r>
            <a:r>
              <a:rPr lang="zh-CN" altLang="en-US" sz="2400" b="0" u="sng">
                <a:solidFill>
                  <a:schemeClr val="tx1"/>
                </a:solidFill>
                <a:latin typeface="宋体" pitchFamily="2" charset="-122"/>
                <a:cs typeface="宋体" pitchFamily="2" charset="-122"/>
              </a:rPr>
              <a:t>生存大挑战</a:t>
            </a:r>
            <a:r>
              <a:rPr lang="en-US" altLang="zh-CN" sz="2400" b="0" u="sng">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，掀起了我国真人秀节目的序幕，成为竞赛类真人秀节目的滥觞 。</a:t>
            </a:r>
            <a:endParaRPr lang="zh-CN" altLang="en-US" sz="2400" b="0">
              <a:solidFill>
                <a:schemeClr val="tx1"/>
              </a:solidFill>
              <a:latin typeface="宋体" pitchFamily="2" charset="-122"/>
              <a:cs typeface="宋体" pitchFamily="2" charset="-122"/>
            </a:endParaRPr>
          </a:p>
          <a:p>
            <a:pPr marL="0" indent="0" algn="l">
              <a:lnSpc>
                <a:spcPct val="120000"/>
              </a:lnSpc>
            </a:pPr>
            <a:r>
              <a:rPr lang="zh-CN" altLang="en-US" sz="2400" b="0">
                <a:solidFill>
                  <a:schemeClr val="tx1"/>
                </a:solidFill>
                <a:latin typeface="宋体" pitchFamily="2" charset="-122"/>
                <a:cs typeface="宋体" pitchFamily="2" charset="-122"/>
              </a:rPr>
              <a:t>      </a:t>
            </a:r>
            <a:r>
              <a:rPr lang="en-US" altLang="zh-CN" sz="2400" b="0">
                <a:solidFill>
                  <a:schemeClr val="tx1"/>
                </a:solidFill>
                <a:latin typeface="Times New Roman" panose="02020503050405090304" pitchFamily="18" charset="0"/>
                <a:cs typeface="Times New Roman" panose="02020503050405090304" pitchFamily="18" charset="0"/>
              </a:rPr>
              <a:t>2003 </a:t>
            </a:r>
            <a:r>
              <a:rPr lang="zh-CN" altLang="en-US" sz="2400" b="0">
                <a:solidFill>
                  <a:schemeClr val="tx1"/>
                </a:solidFill>
                <a:latin typeface="宋体" pitchFamily="2" charset="-122"/>
                <a:cs typeface="宋体" pitchFamily="2" charset="-122"/>
              </a:rPr>
              <a:t>年 </a:t>
            </a:r>
            <a:r>
              <a:rPr lang="en-US" altLang="zh-CN" sz="2400" b="0">
                <a:solidFill>
                  <a:schemeClr val="tx1"/>
                </a:solidFill>
                <a:latin typeface="Times New Roman" panose="02020503050405090304" pitchFamily="18" charset="0"/>
                <a:cs typeface="Times New Roman" panose="02020503050405090304" pitchFamily="18" charset="0"/>
              </a:rPr>
              <a:t>CCTV </a:t>
            </a:r>
            <a:r>
              <a:rPr lang="zh-CN" altLang="en-US" sz="2400" b="0">
                <a:solidFill>
                  <a:schemeClr val="tx1"/>
                </a:solidFill>
                <a:latin typeface="宋体" pitchFamily="2" charset="-122"/>
                <a:cs typeface="宋体" pitchFamily="2" charset="-122"/>
              </a:rPr>
              <a:t>在</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绝对挑战</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中把挑战者在真实情景中完成商业任务的纪录短片插入演播室节目中，</a:t>
            </a:r>
            <a:endParaRPr lang="zh-CN" altLang="en-US" sz="2400" b="0">
              <a:solidFill>
                <a:schemeClr val="tx1"/>
              </a:solidFill>
              <a:latin typeface="宋体" pitchFamily="2" charset="-122"/>
              <a:cs typeface="宋体" pitchFamily="2" charset="-122"/>
            </a:endParaRPr>
          </a:p>
          <a:p>
            <a:pPr marL="0" indent="0" algn="l">
              <a:lnSpc>
                <a:spcPct val="120000"/>
              </a:lnSpc>
            </a:pPr>
            <a:r>
              <a:rPr lang="zh-CN" altLang="en-US" sz="2400" b="0">
                <a:solidFill>
                  <a:schemeClr val="tx1"/>
                </a:solidFill>
                <a:latin typeface="宋体" pitchFamily="2" charset="-122"/>
                <a:cs typeface="宋体" pitchFamily="2" charset="-122"/>
              </a:rPr>
              <a:t>      </a:t>
            </a:r>
            <a:r>
              <a:rPr lang="en-US" altLang="zh-CN" sz="2400" b="0">
                <a:solidFill>
                  <a:schemeClr val="tx1"/>
                </a:solidFill>
                <a:latin typeface="Times New Roman" panose="02020503050405090304" pitchFamily="18" charset="0"/>
                <a:cs typeface="Times New Roman" panose="02020503050405090304" pitchFamily="18" charset="0"/>
              </a:rPr>
              <a:t>2006 </a:t>
            </a:r>
            <a:r>
              <a:rPr lang="zh-CN" altLang="en-US" sz="2400" b="0">
                <a:solidFill>
                  <a:schemeClr val="tx1"/>
                </a:solidFill>
                <a:latin typeface="宋体" pitchFamily="2" charset="-122"/>
                <a:cs typeface="宋体" pitchFamily="2" charset="-122"/>
              </a:rPr>
              <a:t>年 </a:t>
            </a:r>
            <a:r>
              <a:rPr lang="en-US" altLang="zh-CN" sz="2400" b="0">
                <a:solidFill>
                  <a:schemeClr val="tx1"/>
                </a:solidFill>
                <a:latin typeface="Times New Roman" panose="02020503050405090304" pitchFamily="18" charset="0"/>
                <a:cs typeface="Times New Roman" panose="02020503050405090304" pitchFamily="18" charset="0"/>
              </a:rPr>
              <a:t>CCTV</a:t>
            </a:r>
            <a:r>
              <a:rPr lang="zh-CN" altLang="en-US" sz="2400" b="0">
                <a:solidFill>
                  <a:schemeClr val="tx1"/>
                </a:solidFill>
                <a:latin typeface="宋体" pitchFamily="2" charset="-122"/>
                <a:cs typeface="宋体" pitchFamily="2" charset="-122"/>
              </a:rPr>
              <a:t>又模仿美国的</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学徒</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推出</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赢在中国》，后于 </a:t>
            </a:r>
            <a:r>
              <a:rPr lang="en-US" altLang="zh-CN" sz="2400" b="0">
                <a:solidFill>
                  <a:schemeClr val="tx1"/>
                </a:solidFill>
                <a:latin typeface="Times New Roman" panose="02020503050405090304" pitchFamily="18" charset="0"/>
                <a:cs typeface="Times New Roman" panose="02020503050405090304" pitchFamily="18" charset="0"/>
              </a:rPr>
              <a:t>2013 </a:t>
            </a:r>
            <a:r>
              <a:rPr lang="zh-CN" altLang="en-US" sz="2400" b="0">
                <a:solidFill>
                  <a:schemeClr val="tx1"/>
                </a:solidFill>
                <a:latin typeface="宋体" pitchFamily="2" charset="-122"/>
                <a:cs typeface="宋体" pitchFamily="2" charset="-122"/>
              </a:rPr>
              <a:t>年升级改版为</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嬴在中国蓝天碧水间</a:t>
            </a:r>
            <a:r>
              <a:rPr lang="en-US" altLang="zh-CN" sz="2400" b="0">
                <a:solidFill>
                  <a:schemeClr val="tx1"/>
                </a:solidFill>
                <a:latin typeface="宋体" pitchFamily="2" charset="-122"/>
                <a:cs typeface="宋体" pitchFamily="2" charset="-122"/>
              </a:rPr>
              <a:t>》</a:t>
            </a:r>
            <a:r>
              <a:rPr lang="zh-CN" altLang="en-US" sz="2400" b="0">
                <a:solidFill>
                  <a:schemeClr val="tx1"/>
                </a:solidFill>
                <a:latin typeface="宋体" pitchFamily="2" charset="-122"/>
                <a:cs typeface="宋体" pitchFamily="2" charset="-122"/>
              </a:rPr>
              <a:t>在江苏卫视播出。</a:t>
            </a:r>
            <a:endParaRPr lang="zh-CN" altLang="en-US" sz="2400" b="0">
              <a:solidFill>
                <a:schemeClr val="tx1"/>
              </a:solidFill>
              <a:latin typeface="宋体" pitchFamily="2" charset="-122"/>
              <a:cs typeface="宋体" pitchFamily="2" charset="-122"/>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524000" y="0"/>
            <a:ext cx="9144000" cy="6858000"/>
            <a:chExt cx="9144000" cy="6858000"/>
          </a:xfrm>
        </p:grpSpPr>
        <p:sp>
          <p:nvSpPr>
            <p:cNvPr id="3" name="object 3"/>
            <p:cNvSpPr/>
            <p:nvPr/>
          </p:nvSpPr>
          <p:spPr>
            <a:xfrm>
              <a:off x="8521700" y="6256020"/>
              <a:ext cx="393700" cy="393700"/>
            </a:xfrm>
            <a:prstGeom prst="rect">
              <a:avLst/>
            </a:prstGeom>
            <a:blipFill>
              <a:blip r:embed="rId2"/>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object 4"/>
            <p:cNvSpPr/>
            <p:nvPr/>
          </p:nvSpPr>
          <p:spPr>
            <a:xfrm>
              <a:off x="8561069" y="6292850"/>
              <a:ext cx="320040" cy="320040"/>
            </a:xfrm>
            <a:custGeom>
              <a:rect l="l" t="t" r="r" b="b"/>
              <a:pathLst>
                <a:path w="320040" h="320040">
                  <a:moveTo>
                    <a:pt x="0" y="160020"/>
                  </a:moveTo>
                  <a:lnTo>
                    <a:pt x="8156" y="109440"/>
                  </a:lnTo>
                  <a:lnTo>
                    <a:pt x="30870" y="65513"/>
                  </a:lnTo>
                  <a:lnTo>
                    <a:pt x="65507" y="30873"/>
                  </a:lnTo>
                  <a:lnTo>
                    <a:pt x="109435" y="8157"/>
                  </a:lnTo>
                  <a:lnTo>
                    <a:pt x="160020" y="0"/>
                  </a:lnTo>
                  <a:lnTo>
                    <a:pt x="210604" y="8157"/>
                  </a:lnTo>
                  <a:lnTo>
                    <a:pt x="254532" y="30873"/>
                  </a:lnTo>
                  <a:lnTo>
                    <a:pt x="289169" y="65513"/>
                  </a:lnTo>
                  <a:lnTo>
                    <a:pt x="311883" y="109440"/>
                  </a:lnTo>
                  <a:lnTo>
                    <a:pt x="320039" y="160020"/>
                  </a:lnTo>
                  <a:lnTo>
                    <a:pt x="311883" y="210599"/>
                  </a:lnTo>
                  <a:lnTo>
                    <a:pt x="289169" y="254526"/>
                  </a:lnTo>
                  <a:lnTo>
                    <a:pt x="254532" y="289166"/>
                  </a:lnTo>
                  <a:lnTo>
                    <a:pt x="210604" y="311882"/>
                  </a:lnTo>
                  <a:lnTo>
                    <a:pt x="160020" y="320040"/>
                  </a:lnTo>
                  <a:lnTo>
                    <a:pt x="109435" y="311882"/>
                  </a:lnTo>
                  <a:lnTo>
                    <a:pt x="65507" y="289166"/>
                  </a:lnTo>
                  <a:lnTo>
                    <a:pt x="30870" y="254526"/>
                  </a:lnTo>
                  <a:lnTo>
                    <a:pt x="8156" y="210599"/>
                  </a:lnTo>
                  <a:lnTo>
                    <a:pt x="0" y="160020"/>
                  </a:lnTo>
                  <a:close/>
                </a:path>
              </a:pathLst>
            </a:custGeom>
            <a:ln w="1270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 name="object 6"/>
          <p:cNvSpPr txBox="1">
            <a:spLocks noGrp="1"/>
          </p:cNvSpPr>
          <p:nvPr>
            <p:ph type="title"/>
          </p:nvPr>
        </p:nvSpPr>
        <p:spPr>
          <a:xfrm>
            <a:off x="768349" y="697149"/>
            <a:ext cx="7772400" cy="1057910"/>
          </a:xfrm>
          <a:prstGeom prst="rect">
            <a:avLst/>
          </a:prstGeom>
          <a:ln w="7619">
            <a:solidFill>
              <a:srgbClr val="FFC908"/>
            </a:solidFill>
          </a:ln>
        </p:spPr>
        <p:txBody>
          <a:bodyPr vert="horz" wrap="square" lIns="0" tIns="448945" rIns="0" bIns="0" rtlCol="0">
            <a:spAutoFit/>
          </a:bodyPr>
          <a:lstStyle/>
          <a:p>
            <a:pPr marL="67945">
              <a:spcBef>
                <a:spcPts val="2650"/>
              </a:spcBef>
              <a:tabLst>
                <a:tab pos="1520190"/>
              </a:tabLst>
            </a:pPr>
            <a:r>
              <a:rPr lang="zh-CN" altLang="en-US" b="1">
                <a:solidFill>
                  <a:srgbClr val="000000"/>
                </a:solidFill>
              </a:rPr>
              <a:t>☆早期真人秀</a:t>
            </a:r>
            <a:endParaRPr b="1">
              <a:solidFill>
                <a:srgbClr val="000000"/>
              </a:solidFill>
            </a:endParaRPr>
          </a:p>
        </p:txBody>
      </p:sp>
      <p:sp>
        <p:nvSpPr>
          <p:cNvPr id="7" name="object 7"/>
          <p:cNvSpPr txBox="1"/>
          <p:nvPr/>
        </p:nvSpPr>
        <p:spPr>
          <a:xfrm>
            <a:off x="1295465" y="2626506"/>
            <a:ext cx="8750233" cy="2757805"/>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525" marR="922020">
              <a:lnSpc>
                <a:spcPct val="132000"/>
              </a:lnSpc>
              <a:spcBef>
                <a:spcPts val="75"/>
              </a:spcBef>
            </a:pPr>
            <a:r>
              <a:rPr sz="2400" err="1">
                <a:solidFill>
                  <a:schemeClr val="accent1"/>
                </a:solidFill>
                <a:latin typeface="方正姚体" panose="02010601030101010101" charset="-122"/>
                <a:cs typeface="方正姚体" panose="02010601030101010101" charset="-122"/>
              </a:rPr>
              <a:t>早期的真人秀并未在国内掀起期望中的高</a:t>
            </a:r>
            <a:r>
              <a:rPr sz="2400" spc="8" err="1">
                <a:solidFill>
                  <a:schemeClr val="accent1"/>
                </a:solidFill>
                <a:latin typeface="方正姚体" panose="02010601030101010101" charset="-122"/>
                <a:cs typeface="方正姚体" panose="02010601030101010101" charset="-122"/>
              </a:rPr>
              <a:t>潮</a:t>
            </a:r>
            <a:r>
              <a:rPr sz="2400">
                <a:solidFill>
                  <a:schemeClr val="accent1"/>
                </a:solidFill>
                <a:latin typeface="方正姚体" panose="02010601030101010101" charset="-122"/>
                <a:cs typeface="方正姚体" panose="02010601030101010101" charset="-122"/>
              </a:rPr>
              <a:t>：</a:t>
            </a:r>
            <a:endParaRPr lang="en-US" sz="2400">
              <a:solidFill>
                <a:schemeClr val="accent1"/>
              </a:solidFill>
              <a:latin typeface="方正姚体" panose="02010601030101010101" charset="-122"/>
              <a:cs typeface="方正姚体" panose="02010601030101010101" charset="-122"/>
            </a:endParaRPr>
          </a:p>
          <a:p>
            <a:pPr marL="9525" marR="922020">
              <a:lnSpc>
                <a:spcPct val="132000"/>
              </a:lnSpc>
              <a:spcBef>
                <a:spcPts val="75"/>
              </a:spcBef>
            </a:pPr>
            <a:endParaRPr lang="en-US" sz="2400">
              <a:solidFill>
                <a:schemeClr val="accent1"/>
              </a:solidFill>
              <a:latin typeface="方正姚体" panose="02010601030101010101" charset="-122"/>
              <a:cs typeface="方正姚体" panose="02010601030101010101" charset="-122"/>
            </a:endParaRPr>
          </a:p>
          <a:p>
            <a:pPr marL="9525" marR="922020">
              <a:lnSpc>
                <a:spcPct val="132000"/>
              </a:lnSpc>
              <a:spcBef>
                <a:spcPts val="75"/>
              </a:spcBef>
            </a:pPr>
            <a:r>
              <a:rPr sz="2400">
                <a:solidFill>
                  <a:schemeClr val="accent1"/>
                </a:solidFill>
                <a:latin typeface="方正姚体" panose="02010601030101010101" charset="-122"/>
                <a:cs typeface="方正姚体" panose="02010601030101010101" charset="-122"/>
              </a:rPr>
              <a:t> 一</a:t>
            </a:r>
            <a:r>
              <a:rPr sz="2400" spc="-4">
                <a:solidFill>
                  <a:schemeClr val="accent1"/>
                </a:solidFill>
                <a:latin typeface="方正姚体" panose="02010601030101010101" charset="-122"/>
                <a:cs typeface="方正姚体" panose="02010601030101010101" charset="-122"/>
              </a:rPr>
              <a:t>、</a:t>
            </a:r>
            <a:r>
              <a:rPr sz="2400">
                <a:solidFill>
                  <a:schemeClr val="accent1"/>
                </a:solidFill>
                <a:latin typeface="方正姚体" panose="02010601030101010101" charset="-122"/>
                <a:cs typeface="方正姚体" panose="02010601030101010101" charset="-122"/>
              </a:rPr>
              <a:t>之前提到的政策环境尚不允</a:t>
            </a:r>
            <a:r>
              <a:rPr sz="2400" spc="-15">
                <a:solidFill>
                  <a:schemeClr val="accent1"/>
                </a:solidFill>
                <a:latin typeface="方正姚体" panose="02010601030101010101" charset="-122"/>
                <a:cs typeface="方正姚体" panose="02010601030101010101" charset="-122"/>
              </a:rPr>
              <a:t>许</a:t>
            </a:r>
            <a:r>
              <a:rPr sz="2400">
                <a:solidFill>
                  <a:schemeClr val="accent1"/>
                </a:solidFill>
                <a:latin typeface="方正姚体" panose="02010601030101010101" charset="-122"/>
                <a:cs typeface="方正姚体" panose="02010601030101010101" charset="-122"/>
              </a:rPr>
              <a:t>；</a:t>
            </a:r>
            <a:endParaRPr sz="2400">
              <a:solidFill>
                <a:schemeClr val="accent1"/>
              </a:solidFill>
              <a:latin typeface="方正姚体" panose="02010601030101010101" charset="-122"/>
              <a:cs typeface="方正姚体" panose="02010601030101010101" charset="-122"/>
            </a:endParaRPr>
          </a:p>
          <a:p>
            <a:pPr marL="9525">
              <a:spcBef>
                <a:spcPts val="675"/>
              </a:spcBef>
            </a:pPr>
            <a:r>
              <a:rPr lang="en-US" sz="2400" spc="-4">
                <a:solidFill>
                  <a:schemeClr val="accent1"/>
                </a:solidFill>
                <a:latin typeface="方正姚体" panose="02010601030101010101" charset="-122"/>
                <a:cs typeface="方正姚体" panose="02010601030101010101" charset="-122"/>
              </a:rPr>
              <a:t> </a:t>
            </a:r>
            <a:r>
              <a:rPr lang="zh-CN" altLang="en-US" sz="2400" spc="-4">
                <a:solidFill>
                  <a:schemeClr val="accent1"/>
                </a:solidFill>
                <a:latin typeface="方正姚体" panose="02010601030101010101" charset="-122"/>
                <a:cs typeface="方正姚体" panose="02010601030101010101" charset="-122"/>
              </a:rPr>
              <a:t>二</a:t>
            </a:r>
            <a:r>
              <a:rPr sz="2400" spc="-4">
                <a:solidFill>
                  <a:schemeClr val="accent1"/>
                </a:solidFill>
                <a:latin typeface="方正姚体" panose="02010601030101010101" charset="-122"/>
                <a:cs typeface="方正姚体" panose="02010601030101010101" charset="-122"/>
              </a:rPr>
              <a:t>、</a:t>
            </a:r>
            <a:r>
              <a:rPr sz="2400" err="1">
                <a:solidFill>
                  <a:schemeClr val="accent1"/>
                </a:solidFill>
                <a:latin typeface="方正姚体" panose="02010601030101010101" charset="-122"/>
                <a:cs typeface="方正姚体" panose="02010601030101010101" charset="-122"/>
              </a:rPr>
              <a:t>受众尚未成</a:t>
            </a:r>
            <a:r>
              <a:rPr sz="2400" spc="-8" err="1">
                <a:solidFill>
                  <a:schemeClr val="accent1"/>
                </a:solidFill>
                <a:latin typeface="方正姚体" panose="02010601030101010101" charset="-122"/>
                <a:cs typeface="方正姚体" panose="02010601030101010101" charset="-122"/>
              </a:rPr>
              <a:t>熟</a:t>
            </a:r>
            <a:r>
              <a:rPr sz="2400">
                <a:solidFill>
                  <a:schemeClr val="accent1"/>
                </a:solidFill>
                <a:latin typeface="方正姚体" panose="02010601030101010101" charset="-122"/>
                <a:cs typeface="方正姚体" panose="02010601030101010101" charset="-122"/>
              </a:rPr>
              <a:t>；</a:t>
            </a:r>
            <a:endParaRPr sz="2400">
              <a:solidFill>
                <a:schemeClr val="accent1"/>
              </a:solidFill>
              <a:latin typeface="方正姚体" panose="02010601030101010101" charset="-122"/>
              <a:cs typeface="方正姚体" panose="02010601030101010101" charset="-122"/>
            </a:endParaRPr>
          </a:p>
          <a:p>
            <a:pPr marL="9525">
              <a:lnSpc>
                <a:spcPts val="2055"/>
              </a:lnSpc>
              <a:spcBef>
                <a:spcPts val="695"/>
              </a:spcBef>
            </a:pPr>
            <a:r>
              <a:rPr lang="en-US" sz="2400">
                <a:solidFill>
                  <a:schemeClr val="accent1"/>
                </a:solidFill>
                <a:latin typeface="方正姚体" panose="02010601030101010101" charset="-122"/>
                <a:cs typeface="方正姚体" panose="02010601030101010101" charset="-122"/>
              </a:rPr>
              <a:t> </a:t>
            </a:r>
            <a:r>
              <a:rPr lang="zh-CN" altLang="en-US" sz="2400">
                <a:solidFill>
                  <a:schemeClr val="accent1"/>
                </a:solidFill>
                <a:latin typeface="方正姚体" panose="02010601030101010101" charset="-122"/>
                <a:cs typeface="方正姚体" panose="02010601030101010101" charset="-122"/>
              </a:rPr>
              <a:t>三</a:t>
            </a:r>
            <a:r>
              <a:rPr sz="2400" spc="-4">
                <a:solidFill>
                  <a:schemeClr val="accent1"/>
                </a:solidFill>
                <a:latin typeface="方正姚体" panose="02010601030101010101" charset="-122"/>
                <a:cs typeface="方正姚体" panose="02010601030101010101" charset="-122"/>
              </a:rPr>
              <a:t>、</a:t>
            </a:r>
            <a:r>
              <a:rPr sz="2400" err="1">
                <a:solidFill>
                  <a:schemeClr val="accent1"/>
                </a:solidFill>
                <a:latin typeface="方正姚体" panose="02010601030101010101" charset="-122"/>
                <a:cs typeface="方正姚体" panose="02010601030101010101" charset="-122"/>
              </a:rPr>
              <a:t>国内电视产业尚未达到可以大规模制作真人秀的程</a:t>
            </a:r>
            <a:r>
              <a:rPr sz="2400" spc="-4" err="1">
                <a:solidFill>
                  <a:schemeClr val="accent1"/>
                </a:solidFill>
                <a:latin typeface="方正姚体" panose="02010601030101010101" charset="-122"/>
                <a:cs typeface="方正姚体" panose="02010601030101010101" charset="-122"/>
              </a:rPr>
              <a:t>度</a:t>
            </a:r>
            <a:r>
              <a:rPr sz="2400">
                <a:solidFill>
                  <a:schemeClr val="accent1"/>
                </a:solidFill>
                <a:latin typeface="方正姚体" panose="02010601030101010101" charset="-122"/>
                <a:cs typeface="方正姚体" panose="02010601030101010101" charset="-122"/>
              </a:rPr>
              <a:t>；</a:t>
            </a:r>
            <a:endParaRPr sz="2400">
              <a:solidFill>
                <a:schemeClr val="accent1"/>
              </a:solidFill>
              <a:latin typeface="方正姚体" panose="02010601030101010101" charset="-122"/>
              <a:cs typeface="方正姚体" panose="02010601030101010101" charset="-122"/>
            </a:endParaRPr>
          </a:p>
          <a:p>
            <a:pPr marL="9525">
              <a:spcBef>
                <a:spcPts val="675"/>
              </a:spcBef>
            </a:pPr>
            <a:r>
              <a:rPr sz="2400">
                <a:solidFill>
                  <a:schemeClr val="accent1"/>
                </a:solidFill>
                <a:latin typeface="方正姚体" panose="02010601030101010101" charset="-122"/>
                <a:cs typeface="方正姚体" panose="02010601030101010101" charset="-122"/>
              </a:rPr>
              <a:t>四</a:t>
            </a:r>
            <a:r>
              <a:rPr sz="2400" spc="-4">
                <a:solidFill>
                  <a:schemeClr val="accent1"/>
                </a:solidFill>
                <a:latin typeface="方正姚体" panose="02010601030101010101" charset="-122"/>
                <a:cs typeface="方正姚体" panose="02010601030101010101" charset="-122"/>
              </a:rPr>
              <a:t>、</a:t>
            </a:r>
            <a:r>
              <a:rPr sz="2400">
                <a:solidFill>
                  <a:schemeClr val="accent1"/>
                </a:solidFill>
                <a:latin typeface="方正姚体" panose="02010601030101010101" charset="-122"/>
                <a:cs typeface="方正姚体" panose="02010601030101010101" charset="-122"/>
              </a:rPr>
              <a:t>电视从业者尚未找到本土化的正确方式。</a:t>
            </a:r>
            <a:endParaRPr sz="2400">
              <a:solidFill>
                <a:schemeClr val="accent1"/>
              </a:solidFill>
              <a:latin typeface="方正姚体" panose="02010601030101010101" charset="-122"/>
              <a:cs typeface="方正姚体" panose="02010601030101010101"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☆分析</a:t>
            </a:r>
            <a:endParaRPr lang="zh-CN" altLang="en-US"/>
          </a:p>
        </p:txBody>
      </p:sp>
      <p:sp>
        <p:nvSpPr>
          <p:cNvPr id="3" name="文本占位符 2"/>
          <p:cNvSpPr>
            <a:spLocks noGrp="1"/>
          </p:cNvSpPr>
          <p:nvPr>
            <p:ph type="body" idx="4294967295"/>
          </p:nvPr>
        </p:nvSpPr>
        <p:spPr>
          <a:xfrm>
            <a:off x="1138344" y="2092960"/>
            <a:ext cx="9915312" cy="3324225"/>
          </a:xfrm>
        </p:spPr>
        <p:txBody>
          <a:bodyPr/>
          <a:lstStyle/>
          <a:p>
            <a:pPr marL="195580" indent="-182880">
              <a:lnSpc>
                <a:spcPct val="100000"/>
              </a:lnSpc>
              <a:spcBef>
                <a:spcPts val="100"/>
              </a:spcBef>
              <a:buClr>
                <a:srgbClr val="C59B00"/>
              </a:buClr>
              <a:buSzPct val="84000"/>
              <a:buFont typeface="Wingdings" panose="05000000000000000000"/>
              <a:buChar char=""/>
              <a:tabLst>
                <a:tab pos="195580"/>
              </a:tabLst>
            </a:pPr>
            <a:r>
              <a:rPr lang="en-US" altLang="zh-CN" sz="2665" spc="15">
                <a:solidFill>
                  <a:schemeClr val="accent1"/>
                </a:solidFill>
                <a:latin typeface="楷体" panose="02010609060101010101" charset="-122"/>
                <a:cs typeface="楷体" panose="02010609060101010101" charset="-122"/>
              </a:rPr>
              <a:t>《</a:t>
            </a:r>
            <a:r>
              <a:rPr lang="en-US" altLang="zh-CN" sz="2665" spc="-10">
                <a:solidFill>
                  <a:schemeClr val="accent1"/>
                </a:solidFill>
                <a:latin typeface="楷体" panose="02010609060101010101" charset="-122"/>
                <a:cs typeface="楷体" panose="02010609060101010101" charset="-122"/>
              </a:rPr>
              <a:t>2014</a:t>
            </a:r>
            <a:r>
              <a:rPr lang="zh-CN" altLang="en-US" sz="2665" spc="-5">
                <a:solidFill>
                  <a:schemeClr val="accent1"/>
                </a:solidFill>
                <a:latin typeface="楷体" panose="02010609060101010101" charset="-122"/>
                <a:cs typeface="楷体" panose="02010609060101010101" charset="-122"/>
              </a:rPr>
              <a:t>年度中国传媒业资本运作报告</a:t>
            </a:r>
            <a:r>
              <a:rPr lang="en-US" altLang="zh-CN" sz="2665" spc="-5">
                <a:solidFill>
                  <a:schemeClr val="accent1"/>
                </a:solidFill>
                <a:latin typeface="楷体" panose="02010609060101010101" charset="-122"/>
                <a:cs typeface="楷体" panose="02010609060101010101" charset="-122"/>
              </a:rPr>
              <a:t>》</a:t>
            </a:r>
            <a:r>
              <a:rPr lang="zh-CN" altLang="en-US" sz="2665" spc="-5">
                <a:solidFill>
                  <a:schemeClr val="accent1"/>
                </a:solidFill>
                <a:latin typeface="楷体" panose="02010609060101010101" charset="-122"/>
                <a:cs typeface="楷体" panose="02010609060101010101" charset="-122"/>
              </a:rPr>
              <a:t>：</a:t>
            </a:r>
            <a:endParaRPr lang="zh-CN" altLang="en-US" sz="2665">
              <a:solidFill>
                <a:schemeClr val="accent1"/>
              </a:solidFill>
              <a:latin typeface="楷体" panose="02010609060101010101" charset="-122"/>
              <a:cs typeface="楷体" panose="02010609060101010101" charset="-122"/>
            </a:endParaRPr>
          </a:p>
          <a:p>
            <a:pPr>
              <a:lnSpc>
                <a:spcPct val="100000"/>
              </a:lnSpc>
              <a:spcBef>
                <a:spcPts val="60"/>
              </a:spcBef>
            </a:pPr>
            <a:endParaRPr lang="zh-CN" altLang="en-US" sz="3735">
              <a:solidFill>
                <a:schemeClr val="accent1"/>
              </a:solidFill>
              <a:latin typeface="楷体" panose="02010609060101010101" charset="-122"/>
              <a:cs typeface="楷体" panose="02010609060101010101" charset="-122"/>
            </a:endParaRPr>
          </a:p>
          <a:p>
            <a:pPr marL="751840">
              <a:lnSpc>
                <a:spcPct val="100000"/>
              </a:lnSpc>
            </a:pPr>
            <a:r>
              <a:rPr lang="en-US" altLang="zh-CN" sz="2665" spc="-5">
                <a:solidFill>
                  <a:schemeClr val="accent1"/>
                </a:solidFill>
                <a:latin typeface="楷体" panose="02010609060101010101" charset="-122"/>
                <a:cs typeface="楷体" panose="02010609060101010101" charset="-122"/>
              </a:rPr>
              <a:t>2014</a:t>
            </a:r>
            <a:r>
              <a:rPr lang="zh-CN" altLang="en-US" sz="2665">
                <a:solidFill>
                  <a:schemeClr val="accent1"/>
                </a:solidFill>
                <a:latin typeface="楷体" panose="02010609060101010101" charset="-122"/>
                <a:cs typeface="楷体" panose="02010609060101010101" charset="-122"/>
              </a:rPr>
              <a:t>年国内新增真人秀</a:t>
            </a:r>
            <a:r>
              <a:rPr lang="zh-CN" altLang="en-US" sz="2665" spc="25">
                <a:solidFill>
                  <a:schemeClr val="accent1"/>
                </a:solidFill>
                <a:latin typeface="楷体" panose="02010609060101010101" charset="-122"/>
                <a:cs typeface="楷体" panose="02010609060101010101" charset="-122"/>
              </a:rPr>
              <a:t>约</a:t>
            </a:r>
            <a:r>
              <a:rPr lang="en-US" altLang="zh-CN" sz="2665" spc="-5">
                <a:solidFill>
                  <a:schemeClr val="accent1"/>
                </a:solidFill>
                <a:latin typeface="楷体" panose="02010609060101010101" charset="-122"/>
                <a:cs typeface="楷体" panose="02010609060101010101" charset="-122"/>
              </a:rPr>
              <a:t>350</a:t>
            </a:r>
            <a:r>
              <a:rPr lang="zh-CN" altLang="en-US" sz="2665">
                <a:solidFill>
                  <a:schemeClr val="accent1"/>
                </a:solidFill>
                <a:latin typeface="楷体" panose="02010609060101010101" charset="-122"/>
                <a:cs typeface="楷体" panose="02010609060101010101" charset="-122"/>
              </a:rPr>
              <a:t>个</a:t>
            </a:r>
            <a:endParaRPr lang="zh-CN" altLang="en-US" sz="2665">
              <a:solidFill>
                <a:schemeClr val="accent1"/>
              </a:solidFill>
              <a:latin typeface="楷体" panose="02010609060101010101" charset="-122"/>
              <a:cs typeface="楷体" panose="02010609060101010101" charset="-122"/>
            </a:endParaRPr>
          </a:p>
          <a:p>
            <a:pPr marL="194945" marR="5080" indent="556260">
              <a:lnSpc>
                <a:spcPts val="3120"/>
              </a:lnSpc>
              <a:spcBef>
                <a:spcPts val="1265"/>
              </a:spcBef>
            </a:pPr>
            <a:r>
              <a:rPr lang="en-US" altLang="zh-CN" sz="2665" spc="-10">
                <a:solidFill>
                  <a:schemeClr val="accent1"/>
                </a:solidFill>
                <a:latin typeface="楷体" panose="02010609060101010101" charset="-122"/>
                <a:cs typeface="楷体" panose="02010609060101010101" charset="-122"/>
              </a:rPr>
              <a:t>2</a:t>
            </a:r>
            <a:r>
              <a:rPr lang="en-US" altLang="zh-CN" sz="2665" spc="5">
                <a:solidFill>
                  <a:schemeClr val="accent1"/>
                </a:solidFill>
                <a:latin typeface="楷体" panose="02010609060101010101" charset="-122"/>
                <a:cs typeface="楷体" panose="02010609060101010101" charset="-122"/>
              </a:rPr>
              <a:t>0</a:t>
            </a:r>
            <a:r>
              <a:rPr lang="en-US" altLang="zh-CN" sz="2665" spc="-10">
                <a:solidFill>
                  <a:schemeClr val="accent1"/>
                </a:solidFill>
                <a:latin typeface="楷体" panose="02010609060101010101" charset="-122"/>
                <a:cs typeface="楷体" panose="02010609060101010101" charset="-122"/>
              </a:rPr>
              <a:t>1</a:t>
            </a:r>
            <a:r>
              <a:rPr lang="en-US" altLang="zh-CN" sz="2665" spc="-15">
                <a:solidFill>
                  <a:schemeClr val="accent1"/>
                </a:solidFill>
                <a:latin typeface="楷体" panose="02010609060101010101" charset="-122"/>
                <a:cs typeface="楷体" panose="02010609060101010101" charset="-122"/>
              </a:rPr>
              <a:t>4</a:t>
            </a:r>
            <a:r>
              <a:rPr lang="zh-CN" altLang="en-US" sz="2665" spc="-5">
                <a:solidFill>
                  <a:schemeClr val="accent1"/>
                </a:solidFill>
                <a:latin typeface="楷体" panose="02010609060101010101" charset="-122"/>
                <a:cs typeface="楷体" panose="02010609060101010101" charset="-122"/>
              </a:rPr>
              <a:t>年电视、网络平台制作播出真人秀节 </a:t>
            </a:r>
            <a:r>
              <a:rPr lang="zh-CN" altLang="en-US" sz="2665">
                <a:solidFill>
                  <a:schemeClr val="accent1"/>
                </a:solidFill>
                <a:latin typeface="楷体" panose="02010609060101010101" charset="-122"/>
                <a:cs typeface="楷体" panose="02010609060101010101" charset="-122"/>
              </a:rPr>
              <a:t>目共</a:t>
            </a:r>
            <a:r>
              <a:rPr lang="zh-CN" altLang="en-US" sz="2665" spc="20">
                <a:solidFill>
                  <a:schemeClr val="accent1"/>
                </a:solidFill>
                <a:latin typeface="楷体" panose="02010609060101010101" charset="-122"/>
                <a:cs typeface="楷体" panose="02010609060101010101" charset="-122"/>
              </a:rPr>
              <a:t>计</a:t>
            </a:r>
            <a:r>
              <a:rPr lang="en-US" altLang="zh-CN" sz="2665" spc="-5">
                <a:solidFill>
                  <a:schemeClr val="accent1"/>
                </a:solidFill>
                <a:latin typeface="楷体" panose="02010609060101010101" charset="-122"/>
                <a:cs typeface="楷体" panose="02010609060101010101" charset="-122"/>
              </a:rPr>
              <a:t>554</a:t>
            </a:r>
            <a:r>
              <a:rPr lang="zh-CN" altLang="en-US" sz="2665">
                <a:solidFill>
                  <a:schemeClr val="accent1"/>
                </a:solidFill>
                <a:latin typeface="楷体" panose="02010609060101010101" charset="-122"/>
                <a:cs typeface="楷体" panose="02010609060101010101" charset="-122"/>
              </a:rPr>
              <a:t>档</a:t>
            </a:r>
            <a:endParaRPr lang="zh-CN" altLang="en-US" sz="2665">
              <a:solidFill>
                <a:schemeClr val="accent1"/>
              </a:solidFill>
              <a:latin typeface="楷体" panose="02010609060101010101" charset="-122"/>
              <a:cs typeface="楷体" panose="02010609060101010101" charset="-122"/>
            </a:endParaRPr>
          </a:p>
          <a:p>
            <a:pPr marL="748665">
              <a:lnSpc>
                <a:spcPct val="100000"/>
              </a:lnSpc>
              <a:spcBef>
                <a:spcPts val="820"/>
              </a:spcBef>
            </a:pPr>
            <a:r>
              <a:rPr lang="zh-CN" altLang="en-US" sz="2665" spc="20">
                <a:solidFill>
                  <a:schemeClr val="accent1"/>
                </a:solidFill>
                <a:latin typeface="楷体" panose="02010609060101010101" charset="-122"/>
                <a:cs typeface="楷体" panose="02010609060101010101" charset="-122"/>
              </a:rPr>
              <a:t>比</a:t>
            </a:r>
            <a:r>
              <a:rPr lang="en-US" altLang="zh-CN" sz="2665" spc="-10">
                <a:solidFill>
                  <a:schemeClr val="accent1"/>
                </a:solidFill>
                <a:latin typeface="楷体" panose="02010609060101010101" charset="-122"/>
                <a:cs typeface="楷体" panose="02010609060101010101" charset="-122"/>
              </a:rPr>
              <a:t>2013</a:t>
            </a:r>
            <a:r>
              <a:rPr lang="zh-CN" altLang="en-US" sz="2665">
                <a:solidFill>
                  <a:schemeClr val="accent1"/>
                </a:solidFill>
                <a:latin typeface="楷体" panose="02010609060101010101" charset="-122"/>
                <a:cs typeface="楷体" panose="02010609060101010101" charset="-122"/>
              </a:rPr>
              <a:t>年的增长幅度攀升近一倍</a:t>
            </a:r>
            <a:endParaRPr lang="zh-CN" altLang="en-US" sz="2665">
              <a:solidFill>
                <a:schemeClr val="accent1"/>
              </a:solidFil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524000" y="0"/>
            <a:ext cx="9144000" cy="6858000"/>
            <a:chExt cx="9144000" cy="6858000"/>
          </a:xfrm>
        </p:grpSpPr>
        <p:sp>
          <p:nvSpPr>
            <p:cNvPr id="3" name="object 3"/>
            <p:cNvSpPr/>
            <p:nvPr/>
          </p:nvSpPr>
          <p:spPr>
            <a:xfrm>
              <a:off x="8521700" y="6256020"/>
              <a:ext cx="393700" cy="393700"/>
            </a:xfrm>
            <a:prstGeom prst="rect">
              <a:avLst/>
            </a:prstGeom>
            <a:blipFill>
              <a:blip r:embed="rId2"/>
              <a:stretch>
                <a:fillRect/>
              </a:stretch>
            </a:blipFill>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object 4"/>
            <p:cNvSpPr/>
            <p:nvPr/>
          </p:nvSpPr>
          <p:spPr>
            <a:xfrm>
              <a:off x="8561069" y="6292850"/>
              <a:ext cx="320040" cy="320040"/>
            </a:xfrm>
            <a:custGeom>
              <a:rect l="l" t="t" r="r" b="b"/>
              <a:pathLst>
                <a:path w="320040" h="320040">
                  <a:moveTo>
                    <a:pt x="0" y="160020"/>
                  </a:moveTo>
                  <a:lnTo>
                    <a:pt x="8156" y="109440"/>
                  </a:lnTo>
                  <a:lnTo>
                    <a:pt x="30870" y="65513"/>
                  </a:lnTo>
                  <a:lnTo>
                    <a:pt x="65507" y="30873"/>
                  </a:lnTo>
                  <a:lnTo>
                    <a:pt x="109435" y="8157"/>
                  </a:lnTo>
                  <a:lnTo>
                    <a:pt x="160020" y="0"/>
                  </a:lnTo>
                  <a:lnTo>
                    <a:pt x="210604" y="8157"/>
                  </a:lnTo>
                  <a:lnTo>
                    <a:pt x="254532" y="30873"/>
                  </a:lnTo>
                  <a:lnTo>
                    <a:pt x="289169" y="65513"/>
                  </a:lnTo>
                  <a:lnTo>
                    <a:pt x="311883" y="109440"/>
                  </a:lnTo>
                  <a:lnTo>
                    <a:pt x="320039" y="160020"/>
                  </a:lnTo>
                  <a:lnTo>
                    <a:pt x="311883" y="210599"/>
                  </a:lnTo>
                  <a:lnTo>
                    <a:pt x="289169" y="254526"/>
                  </a:lnTo>
                  <a:lnTo>
                    <a:pt x="254532" y="289166"/>
                  </a:lnTo>
                  <a:lnTo>
                    <a:pt x="210604" y="311882"/>
                  </a:lnTo>
                  <a:lnTo>
                    <a:pt x="160020" y="320040"/>
                  </a:lnTo>
                  <a:lnTo>
                    <a:pt x="109435" y="311882"/>
                  </a:lnTo>
                  <a:lnTo>
                    <a:pt x="65507" y="289166"/>
                  </a:lnTo>
                  <a:lnTo>
                    <a:pt x="30870" y="254526"/>
                  </a:lnTo>
                  <a:lnTo>
                    <a:pt x="8156" y="210599"/>
                  </a:lnTo>
                  <a:lnTo>
                    <a:pt x="0" y="160020"/>
                  </a:lnTo>
                  <a:close/>
                </a:path>
              </a:pathLst>
            </a:custGeom>
            <a:ln w="12700">
              <a:solidFill>
                <a:srgbClr val="FFFFFF"/>
              </a:solidFill>
            </a:ln>
          </p:spPr>
          <p:txBody>
            <a:bodyPr wrap="square" lIns="0" tIns="0" rIns="0"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object 7"/>
          <p:cNvSpPr txBox="1"/>
          <p:nvPr/>
        </p:nvSpPr>
        <p:spPr>
          <a:xfrm>
            <a:off x="2159561" y="1124744"/>
            <a:ext cx="8245548" cy="3869690"/>
          </a:xfrm>
          <a:prstGeom prst="rect">
            <a:avLst/>
          </a:prstGeom>
        </p:spPr>
        <p:txBody>
          <a:bodyPr vert="horz" wrap="square" lIns="0" tIns="1397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525" marR="3089275" algn="just">
              <a:lnSpc>
                <a:spcPct val="132000"/>
              </a:lnSpc>
              <a:spcBef>
                <a:spcPts val="85"/>
              </a:spcBef>
            </a:pPr>
            <a:r>
              <a:rPr lang="zh-CN" altLang="en-US" sz="2665" b="1">
                <a:solidFill>
                  <a:schemeClr val="accent1"/>
                </a:solidFill>
                <a:latin typeface="方正姚体" panose="02010601030101010101" charset="-122"/>
                <a:cs typeface="方正姚体" panose="02010601030101010101" charset="-122"/>
              </a:rPr>
              <a:t>☆</a:t>
            </a:r>
            <a:r>
              <a:rPr sz="2665" b="1" err="1">
                <a:solidFill>
                  <a:schemeClr val="accent1"/>
                </a:solidFill>
                <a:latin typeface="方正姚体" panose="02010601030101010101" charset="-122"/>
                <a:cs typeface="方正姚体" panose="02010601030101010101" charset="-122"/>
              </a:rPr>
              <a:t>真人秀重新发展的原因：</a:t>
            </a:r>
            <a:endParaRPr lang="en-US" sz="2665" b="1">
              <a:solidFill>
                <a:schemeClr val="accent1"/>
              </a:solidFill>
              <a:latin typeface="方正姚体" panose="02010601030101010101" charset="-122"/>
              <a:cs typeface="方正姚体" panose="02010601030101010101" charset="-122"/>
            </a:endParaRPr>
          </a:p>
          <a:p>
            <a:pPr marL="9525" marR="3089275" algn="just">
              <a:lnSpc>
                <a:spcPct val="132000"/>
              </a:lnSpc>
              <a:spcBef>
                <a:spcPts val="85"/>
              </a:spcBef>
            </a:pPr>
            <a:endParaRPr sz="2400">
              <a:solidFill>
                <a:schemeClr val="accent1"/>
              </a:solidFill>
              <a:latin typeface="方正姚体" panose="02010601030101010101" charset="-122"/>
              <a:cs typeface="方正姚体" panose="02010601030101010101" charset="-122"/>
            </a:endParaRPr>
          </a:p>
          <a:p>
            <a:pPr marL="9525" marR="3089275" algn="just">
              <a:lnSpc>
                <a:spcPct val="132000"/>
              </a:lnSpc>
              <a:spcBef>
                <a:spcPts val="85"/>
              </a:spcBef>
            </a:pPr>
            <a:r>
              <a:rPr sz="2400">
                <a:solidFill>
                  <a:schemeClr val="accent1"/>
                </a:solidFill>
                <a:latin typeface="方正姚体" panose="02010601030101010101" charset="-122"/>
                <a:cs typeface="方正姚体" panose="02010601030101010101" charset="-122"/>
              </a:rPr>
              <a:t> 一、政策逐步适当开放； </a:t>
            </a:r>
            <a:r>
              <a:rPr sz="2400" spc="-4">
                <a:solidFill>
                  <a:schemeClr val="accent1"/>
                </a:solidFill>
                <a:latin typeface="方正姚体" panose="02010601030101010101" charset="-122"/>
                <a:cs typeface="方正姚体" panose="02010601030101010101" charset="-122"/>
              </a:rPr>
              <a:t>二、</a:t>
            </a:r>
            <a:r>
              <a:rPr sz="2400">
                <a:solidFill>
                  <a:schemeClr val="accent1"/>
                </a:solidFill>
                <a:latin typeface="方正姚体" panose="02010601030101010101" charset="-122"/>
                <a:cs typeface="方正姚体" panose="02010601030101010101" charset="-122"/>
              </a:rPr>
              <a:t>受</a:t>
            </a:r>
            <a:r>
              <a:rPr sz="2400" spc="-4">
                <a:solidFill>
                  <a:schemeClr val="accent1"/>
                </a:solidFill>
                <a:latin typeface="方正姚体" panose="02010601030101010101" charset="-122"/>
                <a:cs typeface="方正姚体" panose="02010601030101010101" charset="-122"/>
              </a:rPr>
              <a:t>众逐渐</a:t>
            </a:r>
            <a:r>
              <a:rPr sz="2400">
                <a:solidFill>
                  <a:schemeClr val="accent1"/>
                </a:solidFill>
                <a:latin typeface="方正姚体" panose="02010601030101010101" charset="-122"/>
                <a:cs typeface="方正姚体" panose="02010601030101010101" charset="-122"/>
              </a:rPr>
              <a:t>成</a:t>
            </a:r>
            <a:r>
              <a:rPr sz="2400" spc="-4">
                <a:solidFill>
                  <a:schemeClr val="accent1"/>
                </a:solidFill>
                <a:latin typeface="方正姚体" panose="02010601030101010101" charset="-122"/>
                <a:cs typeface="方正姚体" panose="02010601030101010101" charset="-122"/>
              </a:rPr>
              <a:t>熟</a:t>
            </a:r>
            <a:r>
              <a:rPr sz="2400">
                <a:solidFill>
                  <a:schemeClr val="accent1"/>
                </a:solidFill>
                <a:latin typeface="方正姚体" panose="02010601030101010101" charset="-122"/>
                <a:cs typeface="方正姚体" panose="02010601030101010101" charset="-122"/>
              </a:rPr>
              <a:t>；</a:t>
            </a:r>
            <a:endParaRPr sz="2400">
              <a:solidFill>
                <a:schemeClr val="accent1"/>
              </a:solidFill>
              <a:latin typeface="方正姚体" panose="02010601030101010101" charset="-122"/>
              <a:cs typeface="方正姚体" panose="02010601030101010101" charset="-122"/>
            </a:endParaRPr>
          </a:p>
          <a:p>
            <a:pPr marL="9525">
              <a:spcBef>
                <a:spcPts val="695"/>
              </a:spcBef>
            </a:pPr>
            <a:r>
              <a:rPr sz="2400">
                <a:solidFill>
                  <a:schemeClr val="accent1"/>
                </a:solidFill>
                <a:latin typeface="方正姚体" panose="02010601030101010101" charset="-122"/>
                <a:cs typeface="方正姚体" panose="02010601030101010101" charset="-122"/>
              </a:rPr>
              <a:t>三</a:t>
            </a:r>
            <a:r>
              <a:rPr sz="2400" spc="-4">
                <a:solidFill>
                  <a:schemeClr val="accent1"/>
                </a:solidFill>
                <a:latin typeface="方正姚体" panose="02010601030101010101" charset="-122"/>
                <a:cs typeface="方正姚体" panose="02010601030101010101" charset="-122"/>
              </a:rPr>
              <a:t>、</a:t>
            </a:r>
            <a:r>
              <a:rPr sz="2400">
                <a:solidFill>
                  <a:schemeClr val="accent1"/>
                </a:solidFill>
                <a:latin typeface="方正姚体" panose="02010601030101010101" charset="-122"/>
                <a:cs typeface="方正姚体" panose="02010601030101010101" charset="-122"/>
              </a:rPr>
              <a:t>国内电视产</a:t>
            </a:r>
            <a:r>
              <a:rPr sz="2400" spc="-8">
                <a:solidFill>
                  <a:schemeClr val="accent1"/>
                </a:solidFill>
                <a:latin typeface="方正姚体" panose="02010601030101010101" charset="-122"/>
                <a:cs typeface="方正姚体" panose="02010601030101010101" charset="-122"/>
              </a:rPr>
              <a:t>业</a:t>
            </a:r>
            <a:r>
              <a:rPr sz="2400">
                <a:solidFill>
                  <a:schemeClr val="accent1"/>
                </a:solidFill>
                <a:latin typeface="方正姚体" panose="02010601030101010101" charset="-122"/>
                <a:cs typeface="方正姚体" panose="02010601030101010101" charset="-122"/>
              </a:rPr>
              <a:t>逐渐发展：</a:t>
            </a:r>
            <a:endParaRPr sz="2400">
              <a:solidFill>
                <a:schemeClr val="accent1"/>
              </a:solidFill>
              <a:latin typeface="方正姚体" panose="02010601030101010101" charset="-122"/>
              <a:cs typeface="方正姚体" panose="02010601030101010101" charset="-122"/>
            </a:endParaRPr>
          </a:p>
          <a:p>
            <a:pPr marL="237490">
              <a:spcBef>
                <a:spcPts val="690"/>
              </a:spcBef>
            </a:pPr>
            <a:r>
              <a:rPr sz="2400" spc="-4">
                <a:solidFill>
                  <a:schemeClr val="accent1"/>
                </a:solidFill>
                <a:latin typeface="方正姚体" panose="02010601030101010101" charset="-122"/>
                <a:cs typeface="方正姚体" panose="02010601030101010101" charset="-122"/>
              </a:rPr>
              <a:t>1、市场化程度提高、版权买卖及制作公司适时出现；</a:t>
            </a:r>
            <a:endParaRPr sz="2400">
              <a:solidFill>
                <a:schemeClr val="accent1"/>
              </a:solidFill>
              <a:latin typeface="方正姚体" panose="02010601030101010101" charset="-122"/>
              <a:cs typeface="方正姚体" panose="02010601030101010101" charset="-122"/>
            </a:endParaRPr>
          </a:p>
          <a:p>
            <a:pPr marL="237490">
              <a:spcBef>
                <a:spcPts val="675"/>
              </a:spcBef>
            </a:pPr>
            <a:r>
              <a:rPr sz="2400">
                <a:solidFill>
                  <a:schemeClr val="accent1"/>
                </a:solidFill>
                <a:latin typeface="方正姚体" panose="02010601030101010101" charset="-122"/>
                <a:cs typeface="方正姚体" panose="02010601030101010101" charset="-122"/>
              </a:rPr>
              <a:t>2、网络发展的威胁下以内容为制胜法宝；</a:t>
            </a:r>
            <a:endParaRPr sz="2400">
              <a:solidFill>
                <a:schemeClr val="accent1"/>
              </a:solidFill>
              <a:latin typeface="方正姚体" panose="02010601030101010101" charset="-122"/>
              <a:cs typeface="方正姚体" panose="02010601030101010101" charset="-122"/>
            </a:endParaRPr>
          </a:p>
          <a:p>
            <a:pPr marL="237490">
              <a:spcBef>
                <a:spcPts val="695"/>
              </a:spcBef>
            </a:pPr>
            <a:r>
              <a:rPr sz="2400">
                <a:solidFill>
                  <a:schemeClr val="accent1"/>
                </a:solidFill>
                <a:latin typeface="方正姚体" panose="02010601030101010101" charset="-122"/>
                <a:cs typeface="方正姚体" panose="02010601030101010101" charset="-122"/>
              </a:rPr>
              <a:t>3</a:t>
            </a:r>
            <a:r>
              <a:rPr sz="2400" spc="-4">
                <a:solidFill>
                  <a:schemeClr val="accent1"/>
                </a:solidFill>
                <a:latin typeface="方正姚体" panose="02010601030101010101" charset="-122"/>
                <a:cs typeface="方正姚体" panose="02010601030101010101" charset="-122"/>
              </a:rPr>
              <a:t>、</a:t>
            </a:r>
            <a:r>
              <a:rPr sz="2400">
                <a:solidFill>
                  <a:schemeClr val="accent1"/>
                </a:solidFill>
                <a:latin typeface="方正姚体" panose="02010601030101010101" charset="-122"/>
                <a:cs typeface="方正姚体" panose="02010601030101010101" charset="-122"/>
              </a:rPr>
              <a:t>80后创作群体成为主力军。</a:t>
            </a:r>
            <a:endParaRPr sz="2400">
              <a:solidFill>
                <a:schemeClr val="accent1"/>
              </a:solidFill>
              <a:latin typeface="方正姚体" panose="02010601030101010101" charset="-122"/>
              <a:cs typeface="方正姚体" panose="02010601030101010101"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占位符 2"/>
          <p:cNvSpPr>
            <a:spLocks noGrp="1"/>
          </p:cNvSpPr>
          <p:nvPr>
            <p:ph type="body" idx="4294967295"/>
          </p:nvPr>
        </p:nvSpPr>
        <p:spPr>
          <a:xfrm>
            <a:off x="1199456" y="1316765"/>
            <a:ext cx="10238243" cy="3324225"/>
          </a:xfrm>
        </p:spPr>
        <p:txBody>
          <a:bodyPr>
            <a:normAutofit fontScale="80000"/>
          </a:bodyPr>
          <a:lstStyle/>
          <a:p>
            <a:pPr marL="0" indent="0">
              <a:lnSpc>
                <a:spcPct val="100000"/>
              </a:lnSpc>
              <a:spcBef>
                <a:spcPts val="925"/>
              </a:spcBef>
              <a:buNone/>
            </a:pPr>
            <a:r>
              <a:rPr lang="zh-CN" altLang="en-US" sz="2400">
                <a:solidFill>
                  <a:schemeClr val="accent1"/>
                </a:solidFill>
                <a:latin typeface="方正姚体" panose="02010601030101010101" charset="-122"/>
                <a:cs typeface="方正姚体" panose="02010601030101010101" charset="-122"/>
              </a:rPr>
              <a:t>四、真人秀找到了融入中国传播环境的方式：</a:t>
            </a:r>
            <a:endParaRPr lang="en-US" altLang="zh-CN" sz="2400">
              <a:solidFill>
                <a:schemeClr val="accent1"/>
              </a:solidFill>
              <a:latin typeface="方正姚体" panose="02010601030101010101" charset="-122"/>
              <a:cs typeface="方正姚体" panose="02010601030101010101" charset="-122"/>
            </a:endParaRPr>
          </a:p>
          <a:p>
            <a:pPr marL="0" indent="0">
              <a:lnSpc>
                <a:spcPct val="100000"/>
              </a:lnSpc>
              <a:spcBef>
                <a:spcPts val="925"/>
              </a:spcBef>
              <a:buNone/>
            </a:pPr>
            <a:endParaRPr lang="zh-CN" altLang="en-US" sz="2400">
              <a:solidFill>
                <a:schemeClr val="accent1"/>
              </a:solidFill>
              <a:latin typeface="方正姚体" panose="02010601030101010101" charset="-122"/>
              <a:cs typeface="方正姚体" panose="02010601030101010101" charset="-122"/>
            </a:endParaRPr>
          </a:p>
          <a:p>
            <a:pPr marL="126365" indent="0">
              <a:lnSpc>
                <a:spcPts val="2740"/>
              </a:lnSpc>
              <a:spcBef>
                <a:spcPts val="900"/>
              </a:spcBef>
              <a:buNone/>
            </a:pPr>
            <a:r>
              <a:rPr lang="en-US" altLang="zh-CN" sz="2400" spc="-5">
                <a:solidFill>
                  <a:schemeClr val="accent1"/>
                </a:solidFill>
                <a:latin typeface="方正姚体" panose="02010601030101010101" charset="-122"/>
                <a:cs typeface="方正姚体" panose="02010601030101010101" charset="-122"/>
              </a:rPr>
              <a:t>1</a:t>
            </a:r>
            <a:r>
              <a:rPr lang="zh-CN" altLang="en-US" sz="2400">
                <a:solidFill>
                  <a:schemeClr val="accent1"/>
                </a:solidFill>
                <a:latin typeface="方正姚体" panose="02010601030101010101" charset="-122"/>
                <a:cs typeface="方正姚体" panose="02010601030101010101" charset="-122"/>
              </a:rPr>
              <a:t>、</a:t>
            </a:r>
            <a:r>
              <a:rPr lang="zh-CN" altLang="en-US" sz="2400" spc="-5">
                <a:solidFill>
                  <a:schemeClr val="accent1"/>
                </a:solidFill>
                <a:latin typeface="方正姚体" panose="02010601030101010101" charset="-122"/>
                <a:cs typeface="方正姚体" panose="02010601030101010101" charset="-122"/>
              </a:rPr>
              <a:t>真人秀在欧美的不断发展，使之演化出了许多新</a:t>
            </a:r>
            <a:r>
              <a:rPr lang="zh-CN" altLang="en-US" sz="2400">
                <a:solidFill>
                  <a:schemeClr val="accent1"/>
                </a:solidFill>
                <a:latin typeface="方正姚体" panose="02010601030101010101" charset="-122"/>
                <a:cs typeface="方正姚体" panose="02010601030101010101" charset="-122"/>
              </a:rPr>
              <a:t>的类型，这些新的类型    中不乏适用于中国的。</a:t>
            </a:r>
            <a:endParaRPr lang="zh-CN" altLang="en-US" sz="2400">
              <a:solidFill>
                <a:schemeClr val="accent1"/>
              </a:solidFill>
              <a:latin typeface="方正姚体" panose="02010601030101010101" charset="-122"/>
              <a:cs typeface="方正姚体" panose="02010601030101010101" charset="-122"/>
            </a:endParaRPr>
          </a:p>
          <a:p>
            <a:pPr marL="126365" indent="0">
              <a:lnSpc>
                <a:spcPts val="2730"/>
              </a:lnSpc>
              <a:spcBef>
                <a:spcPts val="920"/>
              </a:spcBef>
              <a:buNone/>
            </a:pPr>
            <a:r>
              <a:rPr lang="en-US" altLang="zh-CN" sz="2400" spc="-5">
                <a:solidFill>
                  <a:schemeClr val="accent1"/>
                </a:solidFill>
                <a:latin typeface="方正姚体" panose="02010601030101010101" charset="-122"/>
                <a:cs typeface="方正姚体" panose="02010601030101010101" charset="-122"/>
              </a:rPr>
              <a:t>2</a:t>
            </a:r>
            <a:r>
              <a:rPr lang="zh-CN" altLang="en-US" sz="2400">
                <a:solidFill>
                  <a:schemeClr val="accent1"/>
                </a:solidFill>
                <a:latin typeface="方正姚体" panose="02010601030101010101" charset="-122"/>
                <a:cs typeface="方正姚体" panose="02010601030101010101" charset="-122"/>
              </a:rPr>
              <a:t>、</a:t>
            </a:r>
            <a:r>
              <a:rPr lang="zh-CN" altLang="en-US" sz="2400" spc="-5">
                <a:solidFill>
                  <a:schemeClr val="accent1"/>
                </a:solidFill>
                <a:latin typeface="方正姚体" panose="02010601030101010101" charset="-122"/>
                <a:cs typeface="方正姚体" panose="02010601030101010101" charset="-122"/>
              </a:rPr>
              <a:t>韩国的电视产业开始崛起，创作出许多植根于儒</a:t>
            </a:r>
            <a:endParaRPr lang="zh-CN" altLang="en-US" sz="2400">
              <a:solidFill>
                <a:schemeClr val="accent1"/>
              </a:solidFill>
              <a:latin typeface="方正姚体" panose="02010601030101010101" charset="-122"/>
              <a:cs typeface="方正姚体" panose="02010601030101010101" charset="-122"/>
            </a:endParaRPr>
          </a:p>
          <a:p>
            <a:pPr marL="0" indent="0">
              <a:lnSpc>
                <a:spcPts val="2730"/>
              </a:lnSpc>
              <a:buNone/>
            </a:pPr>
            <a:r>
              <a:rPr lang="zh-CN" altLang="en-US" sz="2400">
                <a:solidFill>
                  <a:schemeClr val="accent1"/>
                </a:solidFill>
                <a:latin typeface="方正姚体" panose="02010601030101010101" charset="-122"/>
                <a:cs typeface="方正姚体" panose="02010601030101010101" charset="-122"/>
              </a:rPr>
              <a:t>家文化的电视真人秀节目，更便于移植到中国市场中。</a:t>
            </a:r>
            <a:endParaRPr lang="zh-CN" altLang="en-US" sz="2400">
              <a:solidFill>
                <a:schemeClr val="accent1"/>
              </a:solidFill>
              <a:latin typeface="方正姚体" panose="02010601030101010101" charset="-122"/>
              <a:cs typeface="方正姚体" panose="02010601030101010101" charset="-122"/>
            </a:endParaRPr>
          </a:p>
          <a:p>
            <a:pPr marL="126365" indent="0">
              <a:lnSpc>
                <a:spcPts val="2730"/>
              </a:lnSpc>
              <a:spcBef>
                <a:spcPts val="920"/>
              </a:spcBef>
              <a:buNone/>
            </a:pPr>
            <a:r>
              <a:rPr lang="en-US" altLang="zh-CN" sz="2400" spc="-5">
                <a:solidFill>
                  <a:schemeClr val="accent1"/>
                </a:solidFill>
                <a:latin typeface="方正姚体" panose="02010601030101010101" charset="-122"/>
                <a:cs typeface="方正姚体" panose="02010601030101010101" charset="-122"/>
              </a:rPr>
              <a:t>3</a:t>
            </a:r>
            <a:r>
              <a:rPr lang="zh-CN" altLang="en-US" sz="2400">
                <a:solidFill>
                  <a:schemeClr val="accent1"/>
                </a:solidFill>
                <a:latin typeface="方正姚体" panose="02010601030101010101" charset="-122"/>
                <a:cs typeface="方正姚体" panose="02010601030101010101" charset="-122"/>
              </a:rPr>
              <a:t>、</a:t>
            </a:r>
            <a:r>
              <a:rPr lang="zh-CN" altLang="en-US" sz="2400" spc="-5">
                <a:solidFill>
                  <a:schemeClr val="accent1"/>
                </a:solidFill>
                <a:latin typeface="方正姚体" panose="02010601030101010101" charset="-122"/>
                <a:cs typeface="方正姚体" panose="02010601030101010101" charset="-122"/>
              </a:rPr>
              <a:t>更新换代后的电视从业者在长期的摸索中逐渐找</a:t>
            </a:r>
            <a:r>
              <a:rPr lang="zh-CN" altLang="en-US" sz="2400">
                <a:solidFill>
                  <a:schemeClr val="accent1"/>
                </a:solidFill>
                <a:latin typeface="方正姚体" panose="02010601030101010101" charset="-122"/>
                <a:cs typeface="方正姚体" panose="02010601030101010101" charset="-122"/>
              </a:rPr>
              <a:t>到一条可行的真人秀本土化的道路。</a:t>
            </a:r>
            <a:endParaRPr lang="zh-CN" altLang="en-US" sz="2400">
              <a:solidFill>
                <a:schemeClr val="accent1"/>
              </a:solidFill>
            </a:endParaRPr>
          </a:p>
          <a:p>
            <a:endParaRPr lang="zh-CN" altLang="en-US" sz="2400">
              <a:solidFill>
                <a:schemeClr val="accent1"/>
              </a:solidFil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p:cNvSpPr txBox="1"/>
          <p:nvPr/>
        </p:nvSpPr>
        <p:spPr>
          <a:xfrm>
            <a:off x="664633" y="1349587"/>
            <a:ext cx="10152380" cy="252666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10000"/>
              </a:lnSpc>
            </a:pPr>
            <a:r>
              <a:rPr lang="zh-CN" altLang="en-US" sz="2400">
                <a:solidFill>
                  <a:schemeClr val="tx1"/>
                </a:solidFill>
                <a:latin typeface="宋体" pitchFamily="2" charset="-122"/>
                <a:cs typeface="宋体" pitchFamily="2" charset="-122"/>
                <a:sym typeface="+mn-ea"/>
              </a:rPr>
              <a:t>目前，最为知名的竞技类真人秀是浙江卫视于</a:t>
            </a:r>
            <a:r>
              <a:rPr lang="en-US" altLang="zh-CN" sz="2400">
                <a:solidFill>
                  <a:schemeClr val="tx1"/>
                </a:solidFill>
                <a:latin typeface="Times New Roman" panose="02020503050405090304" pitchFamily="18" charset="0"/>
                <a:cs typeface="Times New Roman" panose="02020503050405090304" pitchFamily="18" charset="0"/>
                <a:sym typeface="+mn-ea"/>
              </a:rPr>
              <a:t>2014 </a:t>
            </a:r>
            <a:r>
              <a:rPr lang="zh-CN" altLang="en-US" sz="2400">
                <a:solidFill>
                  <a:schemeClr val="tx1"/>
                </a:solidFill>
                <a:latin typeface="宋体" pitchFamily="2" charset="-122"/>
                <a:cs typeface="宋体" pitchFamily="2" charset="-122"/>
                <a:sym typeface="+mn-ea"/>
              </a:rPr>
              <a:t>年</a:t>
            </a:r>
            <a:r>
              <a:rPr lang="en-US" altLang="zh-CN" sz="2400">
                <a:solidFill>
                  <a:schemeClr val="tx1"/>
                </a:solidFill>
                <a:latin typeface="Times New Roman" panose="02020503050405090304" pitchFamily="18" charset="0"/>
                <a:cs typeface="Times New Roman" panose="02020503050405090304" pitchFamily="18" charset="0"/>
                <a:sym typeface="+mn-ea"/>
              </a:rPr>
              <a:t>10 </a:t>
            </a:r>
            <a:r>
              <a:rPr lang="zh-CN" altLang="en-US" sz="2400">
                <a:solidFill>
                  <a:schemeClr val="tx1"/>
                </a:solidFill>
                <a:latin typeface="宋体" pitchFamily="2" charset="-122"/>
                <a:cs typeface="宋体" pitchFamily="2" charset="-122"/>
                <a:sym typeface="+mn-ea"/>
              </a:rPr>
              <a:t>月</a:t>
            </a:r>
            <a:r>
              <a:rPr lang="en-US" altLang="zh-CN" sz="2400">
                <a:solidFill>
                  <a:schemeClr val="tx1"/>
                </a:solidFill>
                <a:latin typeface="Times New Roman" panose="02020503050405090304" pitchFamily="18" charset="0"/>
                <a:cs typeface="Times New Roman" panose="02020503050405090304" pitchFamily="18" charset="0"/>
                <a:sym typeface="+mn-ea"/>
              </a:rPr>
              <a:t>10 </a:t>
            </a:r>
            <a:r>
              <a:rPr lang="zh-CN" altLang="en-US" sz="2400">
                <a:solidFill>
                  <a:schemeClr val="tx1"/>
                </a:solidFill>
                <a:latin typeface="宋体" pitchFamily="2" charset="-122"/>
                <a:cs typeface="宋体" pitchFamily="2" charset="-122"/>
                <a:sym typeface="+mn-ea"/>
              </a:rPr>
              <a:t>日首播的</a:t>
            </a:r>
            <a:r>
              <a:rPr lang="en-US" altLang="zh-CN" sz="2400">
                <a:solidFill>
                  <a:schemeClr val="tx1"/>
                </a:solidFill>
                <a:latin typeface="宋体" pitchFamily="2" charset="-122"/>
                <a:cs typeface="宋体" pitchFamily="2" charset="-122"/>
                <a:sym typeface="+mn-ea"/>
              </a:rPr>
              <a:t>《</a:t>
            </a:r>
            <a:r>
              <a:rPr lang="zh-CN" altLang="en-US" sz="2400">
                <a:solidFill>
                  <a:schemeClr val="tx1"/>
                </a:solidFill>
                <a:latin typeface="宋体" pitchFamily="2" charset="-122"/>
                <a:cs typeface="宋体" pitchFamily="2" charset="-122"/>
                <a:sym typeface="+mn-ea"/>
              </a:rPr>
              <a:t>奔跑吧，兄弟</a:t>
            </a:r>
            <a:r>
              <a:rPr lang="en-US" altLang="zh-CN" sz="2400">
                <a:solidFill>
                  <a:schemeClr val="tx1"/>
                </a:solidFill>
                <a:latin typeface="宋体" pitchFamily="2" charset="-122"/>
                <a:cs typeface="宋体" pitchFamily="2" charset="-122"/>
                <a:sym typeface="+mn-ea"/>
              </a:rPr>
              <a:t>》</a:t>
            </a:r>
            <a:r>
              <a:rPr lang="zh-CN" altLang="en-US" sz="2400">
                <a:solidFill>
                  <a:schemeClr val="tx1"/>
                </a:solidFill>
                <a:latin typeface="宋体" pitchFamily="2" charset="-122"/>
                <a:cs typeface="宋体" pitchFamily="2" charset="-122"/>
                <a:sym typeface="+mn-ea"/>
              </a:rPr>
              <a:t>（引进韩国</a:t>
            </a:r>
            <a:r>
              <a:rPr lang="en-US" altLang="zh-CN" sz="2400">
                <a:solidFill>
                  <a:schemeClr val="tx1"/>
                </a:solidFill>
                <a:latin typeface="宋体" pitchFamily="2" charset="-122"/>
                <a:cs typeface="宋体" pitchFamily="2" charset="-122"/>
                <a:sym typeface="+mn-ea"/>
              </a:rPr>
              <a:t>《</a:t>
            </a:r>
            <a:r>
              <a:rPr lang="en-US" altLang="zh-CN" sz="2400">
                <a:solidFill>
                  <a:schemeClr val="tx1"/>
                </a:solidFill>
                <a:latin typeface="Times New Roman" panose="02020503050405090304" pitchFamily="18" charset="0"/>
                <a:cs typeface="Times New Roman" panose="02020503050405090304" pitchFamily="18" charset="0"/>
                <a:sym typeface="+mn-ea"/>
              </a:rPr>
              <a:t>Running  Man </a:t>
            </a:r>
            <a:r>
              <a:rPr lang="en-US" altLang="zh-CN" sz="2400">
                <a:solidFill>
                  <a:schemeClr val="tx1"/>
                </a:solidFill>
                <a:latin typeface="宋体" pitchFamily="2" charset="-122"/>
                <a:cs typeface="宋体" pitchFamily="2" charset="-122"/>
                <a:sym typeface="+mn-ea"/>
              </a:rPr>
              <a:t>》</a:t>
            </a:r>
            <a:r>
              <a:rPr lang="zh-CN" altLang="en-US" sz="2400">
                <a:solidFill>
                  <a:schemeClr val="tx1"/>
                </a:solidFill>
                <a:latin typeface="宋体" pitchFamily="2" charset="-122"/>
                <a:cs typeface="宋体" pitchFamily="2" charset="-122"/>
                <a:sym typeface="+mn-ea"/>
              </a:rPr>
              <a:t>节目模式）。</a:t>
            </a:r>
            <a:endParaRPr lang="en-US" altLang="zh-CN" sz="2400">
              <a:solidFill>
                <a:schemeClr val="tx1"/>
              </a:solidFill>
              <a:latin typeface="宋体" pitchFamily="2" charset="-122"/>
              <a:cs typeface="宋体" pitchFamily="2" charset="-122"/>
              <a:sym typeface="+mn-ea"/>
            </a:endParaRPr>
          </a:p>
          <a:p>
            <a:pPr marL="0" indent="0" algn="l">
              <a:lnSpc>
                <a:spcPct val="110000"/>
              </a:lnSpc>
            </a:pPr>
            <a:endParaRPr lang="en-US" altLang="zh-CN" sz="2400" b="0">
              <a:solidFill>
                <a:schemeClr val="tx1"/>
              </a:solidFill>
              <a:latin typeface="宋体" pitchFamily="2" charset="-122"/>
              <a:cs typeface="Times New Roman" panose="02020503050405090304" pitchFamily="18" charset="0"/>
              <a:sym typeface="+mn-ea"/>
            </a:endParaRPr>
          </a:p>
          <a:p>
            <a:pPr marL="0" indent="0" algn="l">
              <a:lnSpc>
                <a:spcPct val="110000"/>
              </a:lnSpc>
            </a:pPr>
            <a:endParaRPr lang="zh-CN" altLang="en-US" sz="2400" b="0">
              <a:solidFill>
                <a:schemeClr val="tx1"/>
              </a:solidFill>
              <a:latin typeface="Times New Roman" panose="02020503050405090304" pitchFamily="18" charset="0"/>
              <a:cs typeface="Times New Roman" panose="02020503050405090304" pitchFamily="18" charset="0"/>
            </a:endParaRPr>
          </a:p>
          <a:p>
            <a:pPr marL="0" indent="0" algn="l">
              <a:lnSpc>
                <a:spcPct val="110000"/>
              </a:lnSpc>
            </a:pPr>
            <a:r>
              <a:rPr lang="en-US" altLang="zh-CN" sz="2400">
                <a:solidFill>
                  <a:schemeClr val="tx1"/>
                </a:solidFill>
                <a:latin typeface="Times New Roman" panose="02020503050405090304" pitchFamily="18" charset="0"/>
                <a:cs typeface="Times New Roman" panose="02020503050405090304" pitchFamily="18" charset="0"/>
                <a:sym typeface="+mn-ea"/>
              </a:rPr>
              <a:t>2004 </a:t>
            </a:r>
            <a:r>
              <a:rPr lang="zh-CN" altLang="en-US" sz="2400">
                <a:solidFill>
                  <a:schemeClr val="tx1"/>
                </a:solidFill>
                <a:latin typeface="宋体" pitchFamily="2" charset="-122"/>
                <a:cs typeface="宋体" pitchFamily="2" charset="-122"/>
                <a:sym typeface="+mn-ea"/>
              </a:rPr>
              <a:t>年湖南卫视的</a:t>
            </a:r>
            <a:r>
              <a:rPr lang="en-US" altLang="zh-CN" sz="2400">
                <a:solidFill>
                  <a:schemeClr val="tx1"/>
                </a:solidFill>
                <a:latin typeface="宋体" pitchFamily="2" charset="-122"/>
                <a:cs typeface="宋体" pitchFamily="2" charset="-122"/>
                <a:sym typeface="+mn-ea"/>
              </a:rPr>
              <a:t>《</a:t>
            </a:r>
            <a:r>
              <a:rPr lang="zh-CN" altLang="en-US" sz="2400">
                <a:solidFill>
                  <a:schemeClr val="tx1"/>
                </a:solidFill>
                <a:latin typeface="宋体" pitchFamily="2" charset="-122"/>
                <a:cs typeface="宋体" pitchFamily="2" charset="-122"/>
                <a:sym typeface="+mn-ea"/>
              </a:rPr>
              <a:t>超级女声</a:t>
            </a:r>
            <a:r>
              <a:rPr lang="en-US" altLang="zh-CN" sz="2400">
                <a:solidFill>
                  <a:schemeClr val="tx1"/>
                </a:solidFill>
                <a:latin typeface="宋体" pitchFamily="2" charset="-122"/>
                <a:cs typeface="宋体" pitchFamily="2" charset="-122"/>
                <a:sym typeface="+mn-ea"/>
              </a:rPr>
              <a:t>》</a:t>
            </a:r>
            <a:r>
              <a:rPr lang="zh-CN" altLang="en-US" sz="2400">
                <a:solidFill>
                  <a:schemeClr val="tx1"/>
                </a:solidFill>
                <a:latin typeface="宋体" pitchFamily="2" charset="-122"/>
                <a:cs typeface="宋体" pitchFamily="2" charset="-122"/>
                <a:sym typeface="+mn-ea"/>
              </a:rPr>
              <a:t>使我国的才艺选秀类节目借真人秀的东风创新地出现，自此，才艺选秀类真人秀成为各大电视台的常备节目。</a:t>
            </a:r>
            <a:endParaRPr lang="zh-CN" altLang="en-US" sz="2400">
              <a:solidFill>
                <a:schemeClr val="tx1"/>
              </a:solidFill>
              <a:latin typeface="宋体" pitchFamily="2" charset="-122"/>
              <a:cs typeface="宋体" pitchFamily="2" charset="-122"/>
              <a:sym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https://d.book118.com/905211020141011042</a:t>
            </a:r>
          </a:p>
        </p:txBody>
      </p:sp>
    </p:spTree>
  </p:cSld>
  <p:clrMapOvr>
    <a:masterClrMapping/>
  </p:clrMapOvr>
  <p:transition/>
  <p:timing/>
</p:sld>
</file>

<file path=ppt/tags/tag1.xml><?xml version="1.0" encoding="utf-8"?>
<p:tagLst xmlns:p="http://schemas.openxmlformats.org/presentationml/2006/main">
  <p:tag name="KSO_WM_ASSEMBLE_CHIP_INDEX" val="f6775212dd3a45f294b93190c90dcdba"/>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d"/>
  <p:tag name="KSO_WM_TAG_VERSION" val="1.0"/>
  <p:tag name="KSO_WM_TEMPLATE_CATEGORY" val="chip"/>
  <p:tag name="KSO_WM_TEMPLATE_INDEX" val="20226032"/>
  <p:tag name="KSO_WM_UNIT_DEC_AREA_ID" val="11d93cdb15cd49ad82e0b65630cc6282"/>
  <p:tag name="KSO_WM_UNIT_DEC_CHANGEPICRESERVED" val="1"/>
  <p:tag name="KSO_WM_UNIT_DEC_SUPPORTCHANGEPIC" val="0"/>
  <p:tag name="KSO_WM_UNIT_ID" val="chip20226032_13*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2.xml><?xml version="1.0" encoding="utf-8"?>
<p:tagLst xmlns:p="http://schemas.openxmlformats.org/presentationml/2006/main">
  <p:tag name="KSO_WM_ASSEMBLE_CHIP_INDEX" val="844327035a354f979fff54f00a40494b"/>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b"/>
  <p:tag name="KSO_WM_TAG_VERSION" val="1.0"/>
  <p:tag name="KSO_WM_TEMPLATE_CATEGORY" val="chip"/>
  <p:tag name="KSO_WM_TEMPLATE_INDEX" val="20226032"/>
  <p:tag name="KSO_WM_UNIT_DEC_AREA_ID" val="385ce7538e1a452bb1672232fe8f0754"/>
  <p:tag name="KSO_WM_UNIT_DEC_CHANGEPICRESERVED" val="1"/>
  <p:tag name="KSO_WM_UNIT_DEC_SUPPORTCHANGEPIC" val="0"/>
  <p:tag name="KSO_WM_UNIT_ID" val="chip20226032_14*i*1"/>
  <p:tag name="KSO_WM_UNIT_INDEX" val="1"/>
  <p:tag name="KSO_WM_UNIT_SUBTYPE" val="u"/>
  <p:tag name="KSO_WM_UNIT_TYPE" val="i"/>
</p:tagLst>
</file>

<file path=ppt/tags/tag3.xml><?xml version="1.0" encoding="utf-8"?>
<p:tagLst xmlns:p="http://schemas.openxmlformats.org/presentationml/2006/main">
  <p:tag name="KSO_WM_ASSEMBLE_CHIP_INDEX" val="da057b1547b34cfea98f1e0c202cf06a"/>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c"/>
  <p:tag name="KSO_WM_TAG_VERSION" val="1.0"/>
  <p:tag name="KSO_WM_TEMPLATE_CATEGORY" val="chip"/>
  <p:tag name="KSO_WM_TEMPLATE_INDEX" val="20226032"/>
  <p:tag name="KSO_WM_UNIT_DEC_AREA_ID" val="a5708eb0e08c4b76ba5ac88ae9d07870"/>
  <p:tag name="KSO_WM_UNIT_DEC_CHANGEPICRESERVED" val="1"/>
  <p:tag name="KSO_WM_UNIT_DEC_SUPPORTCHANGEPIC" val="0"/>
  <p:tag name="KSO_WM_UNIT_ID" val="chip20226032_15*i*1"/>
  <p:tag name="KSO_WM_UNIT_INDEX" val="1"/>
  <p:tag name="KSO_WM_UNIT_SUBTYPE" val="u"/>
  <p:tag name="KSO_WM_UNIT_TYPE" val="i"/>
</p:tagLst>
</file>

<file path=ppt/tags/tag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xml><?xml version="1.0" encoding="utf-8"?>
<p:tagLst xmlns:p="http://schemas.openxmlformats.org/presentationml/2006/main">
  <p:tag name="KSO_WM_ASSEMBLE_CHIP_INDEX" val="8681fd0e0a6f4489a4236cd51d783933"/>
  <p:tag name="KSO_WM_BEAUTIFY_FLAG" val="#wm#"/>
  <p:tag name="KSO_WM_CHIP_FILLAREA_FILL_RULE" val="{&quot;fill_align&quot;:&quot;lt&quot;,&quot;fill_mode&quot;:&quot;adaptive&quot;,&quot;sacle_strategy&quot;:&quot;smart&quot;}"/>
  <p:tag name="KSO_WM_CHIP_GROUPID" val="624cf35d8c72ca61f790a22e"/>
  <p:tag name="KSO_WM_CHIP_XID" val="624cf35d8c72ca61f790a22d"/>
  <p:tag name="KSO_WM_TAG_VERSION" val="1.0"/>
  <p:tag name="KSO_WM_TEMPLATE_ASSEMBLE_GROUPID" val="62f4c843295c1bf6da73f7c7"/>
  <p:tag name="KSO_WM_TEMPLATE_ASSEMBLE_XID" val="6321994bf9895fa2f153a0cd"/>
  <p:tag name="KSO_WM_TEMPLATE_CATEGORY" val="custom"/>
  <p:tag name="KSO_WM_TEMPLATE_INDEX" val="20226032"/>
  <p:tag name="KSO_WM_UNIT_BLOCK" val="0"/>
  <p:tag name="KSO_WM_UNIT_COMPATIBLE" val="0"/>
  <p:tag name="KSO_WM_UNIT_DEC_AREA_ID" val="cc2023966ba3479fa1c01e17a0323e51"/>
  <p:tag name="KSO_WM_UNIT_DEFAULT_FONT" val="66;74;2"/>
  <p:tag name="KSO_WM_UNIT_DIAGRAM_ISNUMVISUAL" val="0"/>
  <p:tag name="KSO_WM_UNIT_DIAGRAM_ISREFERUNIT" val="0"/>
  <p:tag name="KSO_WM_UNIT_HIGHLIGHT" val="0"/>
  <p:tag name="KSO_WM_UNIT_ID" val="custom20226032_1*a*1"/>
  <p:tag name="KSO_WM_UNIT_INDEX" val="1"/>
  <p:tag name="KSO_WM_UNIT_ISCONTENTSTITLE" val="0"/>
  <p:tag name="KSO_WM_UNIT_ISNUMDGMTITLE" val="0"/>
  <p:tag name="KSO_WM_UNIT_LAYERLEVEL" val="1"/>
  <p:tag name="KSO_WM_UNIT_NOCLEAR" val="0"/>
  <p:tag name="KSO_WM_UNIT_PRESET_TEXT" val="教育教学模板"/>
  <p:tag name="KSO_WM_UNIT_TEXT_FILL_FORE_SCHEMECOLOR_INDEX" val="13"/>
  <p:tag name="KSO_WM_UNIT_TEXT_FILL_FORE_SCHEMECOLOR_INDEX_BRIGHTNESS" val="0.15"/>
  <p:tag name="KSO_WM_UNIT_TEXT_FILL_TYPE" val="1"/>
  <p:tag name="KSO_WM_UNIT_TYPE" val="a"/>
  <p:tag name="KSO_WM_UNIT_VALUE" val="8"/>
</p:tagLst>
</file>

<file path=ppt/tags/tag8.xml><?xml version="1.0" encoding="utf-8"?>
<p:tagLst xmlns:p="http://schemas.openxmlformats.org/presentationml/2006/main">
  <p:tag name="KSO_WM_ASSEMBLE_CHIP_INDEX" val="8681fd0e0a6f4489a4236cd51d783933"/>
  <p:tag name="KSO_WM_BEAUTIFY_FLAG" val="#wm#"/>
  <p:tag name="KSO_WM_CHIP_FILLAREA_FILL_RULE" val="{&quot;fill_align&quot;:&quot;lt&quot;,&quot;fill_mode&quot;:&quot;adaptive&quot;,&quot;sacle_strategy&quot;:&quot;smart&quot;}"/>
  <p:tag name="KSO_WM_CHIP_GROUPID" val="624cf35d8c72ca61f790a22e"/>
  <p:tag name="KSO_WM_CHIP_XID" val="624cf35d8c72ca61f790a22d"/>
  <p:tag name="KSO_WM_TAG_VERSION" val="1.0"/>
  <p:tag name="KSO_WM_TEMPLATE_ASSEMBLE_GROUPID" val="62f4c843295c1bf6da73f7c7"/>
  <p:tag name="KSO_WM_TEMPLATE_ASSEMBLE_XID" val="6321994bf9895fa2f153a0cd"/>
  <p:tag name="KSO_WM_TEMPLATE_CATEGORY" val="custom"/>
  <p:tag name="KSO_WM_TEMPLATE_INDEX" val="20226032"/>
  <p:tag name="KSO_WM_UNIT_BLOCK" val="0"/>
  <p:tag name="KSO_WM_UNIT_COMPATIBLE" val="0"/>
  <p:tag name="KSO_WM_UNIT_DEC_AREA_ID" val="1846e82a86794473ad01ba3f216a7a8a"/>
  <p:tag name="KSO_WM_UNIT_DEFAULT_FONT" val="16;18;2"/>
  <p:tag name="KSO_WM_UNIT_DIAGRAM_ISNUMVISUAL" val="0"/>
  <p:tag name="KSO_WM_UNIT_DIAGRAM_ISREFERUNIT" val="0"/>
  <p:tag name="KSO_WM_UNIT_HIGHLIGHT" val="0"/>
  <p:tag name="KSO_WM_UNIT_ID" val="custom20226032_1*f*1"/>
  <p:tag name="KSO_WM_UNIT_INDEX" val="1"/>
  <p:tag name="KSO_WM_UNIT_LAYERLEVEL" val="1"/>
  <p:tag name="KSO_WM_UNIT_NOCLEAR" val="0"/>
  <p:tag name="KSO_WM_UNIT_PRESET_TEXT" val="单击此处添加正文，文字是您思想的提炼，为了演示发布的良好效果，请言简意赅地阐述您的观点。"/>
  <p:tag name="KSO_WM_UNIT_SUBTYPE" val="a"/>
  <p:tag name="KSO_WM_UNIT_TEXT_FILL_FORE_SCHEMECOLOR_INDEX" val="13"/>
  <p:tag name="KSO_WM_UNIT_TEXT_FILL_FORE_SCHEMECOLOR_INDEX_BRIGHTNESS" val="0.15"/>
  <p:tag name="KSO_WM_UNIT_TEXT_FILL_TYPE" val="1"/>
  <p:tag name="KSO_WM_UNIT_TYPE" val="f"/>
  <p:tag name="KSO_WM_UNIT_VALUE" val="58"/>
</p:tagLst>
</file>

<file path=ppt/tags/tag9.xml><?xml version="1.0" encoding="utf-8"?>
<p:tagLst xmlns:p="http://schemas.openxmlformats.org/presentationml/2006/main">
  <p:tag name="KSO_WM_ASSEMBLE_CHIP_INDEX" val="8681fd0e0a6f4489a4236cd51d783933"/>
  <p:tag name="KSO_WM_BEAUTIFY_FLAG" val="#wm#"/>
  <p:tag name="KSO_WM_CHIP_FILLAREA_FILL_RULE" val="{&quot;fill_align&quot;:&quot;lt&quot;,&quot;fill_mode&quot;:&quot;adaptive&quot;,&quot;sacle_strategy&quot;:&quot;smart&quot;}"/>
  <p:tag name="KSO_WM_CHIP_GROUPID" val="624cf35d8c72ca61f790a22e"/>
  <p:tag name="KSO_WM_CHIP_XID" val="624cf35d8c72ca61f790a22d"/>
  <p:tag name="KSO_WM_TAG_VERSION" val="1.0"/>
  <p:tag name="KSO_WM_TEMPLATE_ASSEMBLE_GROUPID" val="62f4c843295c1bf6da73f7c7"/>
  <p:tag name="KSO_WM_TEMPLATE_ASSEMBLE_XID" val="6321994bf9895fa2f153a0cd"/>
  <p:tag name="KSO_WM_TEMPLATE_CATEGORY" val="custom"/>
  <p:tag name="KSO_WM_TEMPLATE_INDEX" val="20226032"/>
  <p:tag name="KSO_WM_UNIT_BLOCK" val="0"/>
  <p:tag name="KSO_WM_UNIT_COMPATIBLE" val="0"/>
  <p:tag name="KSO_WM_UNIT_DEC_AREA_ID" val="f4003dc58ce741ceb126b5c53a71eb42"/>
  <p:tag name="KSO_WM_UNIT_DEFAULT_FONT" val="40;44;2"/>
  <p:tag name="KSO_WM_UNIT_DIAGRAM_ISNUMVISUAL" val="0"/>
  <p:tag name="KSO_WM_UNIT_DIAGRAM_ISREFERUNIT" val="0"/>
  <p:tag name="KSO_WM_UNIT_HIGHLIGHT" val="0"/>
  <p:tag name="KSO_WM_UNIT_ID" val="custom20226032_1*f*2"/>
  <p:tag name="KSO_WM_UNIT_INDEX" val="2"/>
  <p:tag name="KSO_WM_UNIT_LAYERLEVEL" val="1"/>
  <p:tag name="KSO_WM_UNIT_NOCLEAR" val="0"/>
  <p:tag name="KSO_WM_UNIT_PRESET_TEXT" val="20XX"/>
  <p:tag name="KSO_WM_UNIT_SUBTYPE" val="e"/>
  <p:tag name="KSO_WM_UNIT_TEXT_FILL_FORE_SCHEMECOLOR_INDEX" val="13"/>
  <p:tag name="KSO_WM_UNIT_TEXT_FILL_FORE_SCHEMECOLOR_INDEX_BRIGHTNESS" val="0.15"/>
  <p:tag name="KSO_WM_UNIT_TEXT_FILL_TYPE" val="1"/>
  <p:tag name="KSO_WM_UNIT_TYPE" val="f"/>
  <p:tag name="KSO_WM_UNIT_VALUE" val="5"/>
</p:tagLst>
</file>

<file path=ppt/tags/tag10.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1.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12.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13.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14.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15.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2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21.xml><?xml version="1.0" encoding="utf-8"?>
<p:tagLst xmlns:p="http://schemas.openxmlformats.org/presentationml/2006/main">
  <p:tag name="KSO_WM_ASSEMBLE_CHIP_INDEX" val="d8c2570aa6a04752ae6d2004cfe52356"/>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4"/>
  <p:tag name="KSO_WM_TAG_VERSION" val="1.0"/>
  <p:tag name="KSO_WM_TEMPLATE_CATEGORY" val="chip"/>
  <p:tag name="KSO_WM_TEMPLATE_INDEX" val="20226032"/>
  <p:tag name="KSO_WM_UNIT_DEC_AREA_ID" val="9263472ca7e444f0a5f65b096a615f0c"/>
  <p:tag name="KSO_WM_UNIT_DEC_CHANGEPICRESERVED" val="1"/>
  <p:tag name="KSO_WM_UNIT_DEC_SUPPORTCHANGEPIC" val="0"/>
  <p:tag name="KSO_WM_UNIT_ID" val="chip20226032_9*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22.xml><?xml version="1.0" encoding="utf-8"?>
<p:tagLst xmlns:p="http://schemas.openxmlformats.org/presentationml/2006/main">
  <p:tag name="KSO_WM_ASSEMBLE_CHIP_INDEX" val="a0a6603e2ade4eb1beccd5a11ffb559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2"/>
  <p:tag name="KSO_WM_TAG_VERSION" val="1.0"/>
  <p:tag name="KSO_WM_TEMPLATE_CATEGORY" val="chip"/>
  <p:tag name="KSO_WM_TEMPLATE_INDEX" val="20226032"/>
  <p:tag name="KSO_WM_UNIT_DEC_AREA_ID" val="b57378a1fa00469a88fbaa61a9c36d0c"/>
  <p:tag name="KSO_WM_UNIT_DEC_CHANGEPICRESERVED" val="1"/>
  <p:tag name="KSO_WM_UNIT_DEC_SUPPORTCHANGEPIC" val="0"/>
  <p:tag name="KSO_WM_UNIT_ID" val="chip20226032_10*i*1"/>
  <p:tag name="KSO_WM_UNIT_INDEX" val="1"/>
  <p:tag name="KSO_WM_UNIT_SUBTYPE" val="w"/>
  <p:tag name="KSO_WM_UNIT_TYPE" val="i"/>
</p:tagLst>
</file>

<file path=ppt/tags/tag23.xml><?xml version="1.0" encoding="utf-8"?>
<p:tagLst xmlns:p="http://schemas.openxmlformats.org/presentationml/2006/main">
  <p:tag name="KSO_WM_ASSEMBLE_CHIP_INDEX" val="afec6f59c6b84d15a3c90565e1ad3263"/>
  <p:tag name="KSO_WM_BEAUTIFY_FLAG" val="#wm#"/>
  <p:tag name="KSO_WM_CHIP_FILLAREA_FILL_RULE" val="{&quot;fill_align&quot;:&quot;rm&quot;,&quot;fill_effect&quot;:[],&quot;fill_mode&quot;:&quot;adaptive&quot;,&quot;sacle_strategy&quot;:&quot;stretch&quot;}"/>
  <p:tag name="KSO_WM_CHIP_GROUPID" val="62f4c843295c1bf6da73f7c7"/>
  <p:tag name="KSO_WM_CHIP_XID" val="62f4c84b295c1bf6da73f7d3"/>
  <p:tag name="KSO_WM_TAG_VERSION" val="1.0"/>
  <p:tag name="KSO_WM_TEMPLATE_CATEGORY" val="chip"/>
  <p:tag name="KSO_WM_TEMPLATE_INDEX" val="20226032"/>
  <p:tag name="KSO_WM_UNIT_DEC_AREA_ID" val="3d6ff515707f41b5be45887e79d63e35"/>
  <p:tag name="KSO_WM_UNIT_DEC_CHANGEPICRESERVED" val="1"/>
  <p:tag name="KSO_WM_UNIT_DEC_SUPPORTCHANGEPIC" val="0"/>
  <p:tag name="KSO_WM_UNIT_ID" val="chip20226032_11*i*1"/>
  <p:tag name="KSO_WM_UNIT_INDEX" val="1"/>
  <p:tag name="KSO_WM_UNIT_SUBTYPE" val="u"/>
  <p:tag name="KSO_WM_UNIT_TYPE" val="i"/>
</p:tagLst>
</file>

<file path=ppt/tags/tag24.xml><?xml version="1.0" encoding="utf-8"?>
<p:tagLst xmlns:p="http://schemas.openxmlformats.org/presentationml/2006/main">
  <p:tag name="KSO_WM_ASSEMBLE_CHIP_INDEX" val="6bf21115c88e4351b98e4ef378e9644d"/>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1"/>
  <p:tag name="KSO_WM_TAG_VERSION" val="1.0"/>
  <p:tag name="KSO_WM_TEMPLATE_CATEGORY" val="chip"/>
  <p:tag name="KSO_WM_TEMPLATE_INDEX" val="20226032"/>
  <p:tag name="KSO_WM_UNIT_DEC_AREA_ID" val="74b6015a458f42558c8274cd87779c91"/>
  <p:tag name="KSO_WM_UNIT_DEC_CHANGEPICRESERVED" val="1"/>
  <p:tag name="KSO_WM_UNIT_DEC_SUPPORTCHANGEPIC" val="0"/>
  <p:tag name="KSO_WM_UNIT_ID" val="chip20226032_12*i*1"/>
  <p:tag name="KSO_WM_UNIT_INDEX" val="1"/>
  <p:tag name="KSO_WM_UNIT_SUBTYPE" val="t"/>
  <p:tag name="KSO_WM_UNIT_TYPE" val="i"/>
</p:tagLst>
</file>

<file path=ppt/tags/tag2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2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2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28.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29.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30.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31.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32.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33.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3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3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40.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41.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42.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43.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44.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45.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3.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4.xml><?xml version="1.0" encoding="utf-8"?>
<p:tagLst xmlns:p="http://schemas.openxmlformats.org/presentationml/2006/main">
  <p:tag name="KSO_WM_ASSEMBLE_CHIP_INDEX" val="0fb6028038414eb5a54fec55e5209dac"/>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cc"/>
  <p:tag name="KSO_WM_TAG_VERSION" val="1.0"/>
  <p:tag name="KSO_WM_TEMPLATE_CATEGORY" val="chip"/>
  <p:tag name="KSO_WM_TEMPLATE_INDEX" val="20226032"/>
  <p:tag name="KSO_WM_UNIT_DEC_AREA_ID" val="0004f096f4e64399959ddd04703e4058"/>
  <p:tag name="KSO_WM_UNIT_DEC_CHANGEPICRESERVED" val="1"/>
  <p:tag name="KSO_WM_UNIT_DEC_SUPPORTCHANGEPIC" val="0"/>
  <p:tag name="KSO_WM_UNIT_ID" val="chip20226032_4*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55.xml><?xml version="1.0" encoding="utf-8"?>
<p:tagLst xmlns:p="http://schemas.openxmlformats.org/presentationml/2006/main">
  <p:tag name="KSO_WM_ASSEMBLE_CHIP_INDEX" val="f2bf6b7cf18b4d5cab5e82fed525aec9"/>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c9"/>
  <p:tag name="KSO_WM_TAG_VERSION" val="1.0"/>
  <p:tag name="KSO_WM_TEMPLATE_CATEGORY" val="chip"/>
  <p:tag name="KSO_WM_TEMPLATE_INDEX" val="20226032"/>
  <p:tag name="KSO_WM_UNIT_DEC_AREA_ID" val="9d8e4ea5b74f4b8a9e26c0446ba91c5e"/>
  <p:tag name="KSO_WM_UNIT_DEC_CHANGEPICRESERVED" val="1"/>
  <p:tag name="KSO_WM_UNIT_DEC_SUPPORTCHANGEPIC" val="0"/>
  <p:tag name="KSO_WM_UNIT_ID" val="chip20226032_6*i*1"/>
  <p:tag name="KSO_WM_UNIT_INDEX" val="1"/>
  <p:tag name="KSO_WM_UNIT_SUBTYPE" val="t"/>
  <p:tag name="KSO_WM_UNIT_TYPE" val="i"/>
</p:tagLst>
</file>

<file path=ppt/tags/tag56.xml><?xml version="1.0" encoding="utf-8"?>
<p:tagLst xmlns:p="http://schemas.openxmlformats.org/presentationml/2006/main">
  <p:tag name="KSO_WM_ASSEMBLE_CHIP_INDEX" val="72b0c0b1638e46cc9a82adeb0b76fb4a"/>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ca"/>
  <p:tag name="KSO_WM_TAG_VERSION" val="1.0"/>
  <p:tag name="KSO_WM_TEMPLATE_CATEGORY" val="chip"/>
  <p:tag name="KSO_WM_TEMPLATE_INDEX" val="20226032"/>
  <p:tag name="KSO_WM_UNIT_DEC_AREA_ID" val="8b097af3d10c466285daae7ff4c32c84"/>
  <p:tag name="KSO_WM_UNIT_DEC_CHANGEPICRESERVED" val="1"/>
  <p:tag name="KSO_WM_UNIT_DEC_SUPPORTCHANGEPIC" val="0"/>
  <p:tag name="KSO_WM_UNIT_ID" val="chip20226032_7*i*1"/>
  <p:tag name="KSO_WM_UNIT_INDEX" val="1"/>
  <p:tag name="KSO_WM_UNIT_SUBTYPE" val="t"/>
  <p:tag name="KSO_WM_UNIT_TYPE" val="i"/>
</p:tagLst>
</file>

<file path=ppt/tags/tag57.xml><?xml version="1.0" encoding="utf-8"?>
<p:tagLst xmlns:p="http://schemas.openxmlformats.org/presentationml/2006/main">
  <p:tag name="KSO_WM_ASSEMBLE_CHIP_INDEX" val="c3406509909e4ea1b133be06743f996c"/>
  <p:tag name="KSO_WM_BEAUTIFY_FLAG" val="#wm#"/>
  <p:tag name="KSO_WM_CHIP_FILLAREA_FILL_RULE" val="{&quot;fill_align&quot;:&quot;cb&quot;,&quot;fill_effect&quot;:[],&quot;fill_mode&quot;:&quot;adaptive&quot;,&quot;sacle_strategy&quot;:&quot;stretch&quot;}"/>
  <p:tag name="KSO_WM_CHIP_GROUPID" val="62f4c843295c1bf6da73f7c7"/>
  <p:tag name="KSO_WM_CHIP_XID" val="62f4c84b295c1bf6da73f7cb"/>
  <p:tag name="KSO_WM_TAG_VERSION" val="1.0"/>
  <p:tag name="KSO_WM_TEMPLATE_CATEGORY" val="chip"/>
  <p:tag name="KSO_WM_TEMPLATE_INDEX" val="20226032"/>
  <p:tag name="KSO_WM_UNIT_DEC_AREA_ID" val="3dcecd328438479caac0ffc39c1605fb"/>
  <p:tag name="KSO_WM_UNIT_DEC_CHANGEPICRESERVED" val="1"/>
  <p:tag name="KSO_WM_UNIT_DEC_SUPPORTCHANGEPIC" val="0"/>
  <p:tag name="KSO_WM_UNIT_ID" val="chip20226032_8*i*1"/>
  <p:tag name="KSO_WM_UNIT_INDEX" val="1"/>
  <p:tag name="KSO_WM_UNIT_SUBTYPE" val="t"/>
  <p:tag name="KSO_WM_UNIT_TYPE" val="i"/>
</p:tagLst>
</file>

<file path=ppt/tags/tag58.xml><?xml version="1.0" encoding="utf-8"?>
<p:tagLst xmlns:p="http://schemas.openxmlformats.org/presentationml/2006/main">
  <p:tag name="KSO_WM_ASSEMBLE_CHIP_INDEX" val="e7b5a28a78ac4476914204f26c8bebf7"/>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cd"/>
  <p:tag name="KSO_WM_TAG_VERSION" val="1.0"/>
  <p:tag name="KSO_WM_TEMPLATE_CATEGORY" val="chip"/>
  <p:tag name="KSO_WM_TEMPLATE_INDEX" val="20226032"/>
  <p:tag name="KSO_WM_UNIT_DEC_AREA_ID" val="0c9641e0b8f74651b618b9ca9e76032a"/>
  <p:tag name="KSO_WM_UNIT_DEC_CHANGEPICRESERVED" val="1"/>
  <p:tag name="KSO_WM_UNIT_DEC_SUPPORTCHANGEPIC" val="0"/>
  <p:tag name="KSO_WM_UNIT_ID" val="chip20226032_5*i*1"/>
  <p:tag name="KSO_WM_UNIT_INDEX" val="1"/>
  <p:tag name="KSO_WM_UNIT_SUBTYPE" val="v"/>
  <p:tag name="KSO_WM_UNIT_TYPE" val="i"/>
</p:tagLst>
</file>

<file path=ppt/tags/tag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1.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3.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6.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67.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68.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69.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70.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71.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8.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79.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80.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81.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82.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83.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8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8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89.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90.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91.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92.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93.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94.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9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9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9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xml><?xml version="1.0" encoding="utf-8"?>
<p:tagLst xmlns:p="http://schemas.openxmlformats.org/presentationml/2006/main">
  <p:tag name="KSO_WM_ASSEMBLE_CHIP_INDEX" val="d484e0cf4ec744c4a410b0ae2ffd420f"/>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0"/>
  <p:tag name="KSO_WM_TAG_VERSION" val="1.0"/>
  <p:tag name="KSO_WM_TEMPLATE_CATEGORY" val="chip"/>
  <p:tag name="KSO_WM_TEMPLATE_INDEX" val="20226032"/>
  <p:tag name="KSO_WM_UNIT_DEC_AREA_ID" val="1f8bb9aa700346da8e04a146ee3234b9"/>
  <p:tag name="KSO_WM_UNIT_DEC_CHANGEPICRESERVED" val="1"/>
  <p:tag name="KSO_WM_UNIT_DEC_SUPPORTCHANGEPIC" val="0"/>
  <p:tag name="KSO_WM_UNIT_ID" val="chip20226032_1*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00.xml><?xml version="1.0" encoding="utf-8"?>
<p:tagLst xmlns:p="http://schemas.openxmlformats.org/presentationml/2006/main">
  <p:tag name="KSO_WM_ASSEMBLE_CHIP_INDEX" val="10084d4be34d40b89eb2e3c4cfa3bc12"/>
  <p:tag name="KSO_WM_BEAUTIFY_FLAG" val="#wm#"/>
  <p:tag name="KSO_WM_CHIP_FILLAREA_FILL_RULE" val="{&quot;fill_align&quot;:&quot;lm&quot;,&quot;fill_effect&quot;:[],&quot;fill_mode&quot;:&quot;adaptive&quot;,&quot;sacle_strategy&quot;:&quot;stretch&quot;}"/>
  <p:tag name="KSO_WM_CHIP_GROUPID" val="62f4c843295c1bf6da73f7c7"/>
  <p:tag name="KSO_WM_CHIP_XID" val="62f4c84b295c1bf6da73f7ce"/>
  <p:tag name="KSO_WM_TAG_VERSION" val="1.0"/>
  <p:tag name="KSO_WM_TEMPLATE_CATEGORY" val="chip"/>
  <p:tag name="KSO_WM_TEMPLATE_INDEX" val="20226032"/>
  <p:tag name="KSO_WM_UNIT_DEC_AREA_ID" val="045f33553d9846bc8013f87a1cd76e90"/>
  <p:tag name="KSO_WM_UNIT_DEC_CHANGEPICRESERVED" val="1"/>
  <p:tag name="KSO_WM_UNIT_DEC_SUPPORTCHANGEPIC" val="0"/>
  <p:tag name="KSO_WM_UNIT_ID" val="chip20226032_2*i*1"/>
  <p:tag name="KSO_WM_UNIT_INDEX" val="1"/>
  <p:tag name="KSO_WM_UNIT_SUBTYPE" val="w"/>
  <p:tag name="KSO_WM_UNIT_TYPE" val="i"/>
</p:tagLst>
</file>

<file path=ppt/tags/tag101.xml><?xml version="1.0" encoding="utf-8"?>
<p:tagLst xmlns:p="http://schemas.openxmlformats.org/presentationml/2006/main">
  <p:tag name="KSO_WM_ASSEMBLE_CHIP_INDEX" val="170658f4c68a4fbeb61b2d98346d199a"/>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cf"/>
  <p:tag name="KSO_WM_TAG_VERSION" val="1.0"/>
  <p:tag name="KSO_WM_TEMPLATE_CATEGORY" val="chip"/>
  <p:tag name="KSO_WM_TEMPLATE_INDEX" val="20226032"/>
  <p:tag name="KSO_WM_UNIT_DEC_AREA_ID" val="e37b954e84904bb38ac73a737239d07d"/>
  <p:tag name="KSO_WM_UNIT_DEC_CHANGEPICRESERVED" val="1"/>
  <p:tag name="KSO_WM_UNIT_DEC_SUPPORTCHANGEPIC" val="0"/>
  <p:tag name="KSO_WM_UNIT_ID" val="chip20226032_3*i*1"/>
  <p:tag name="KSO_WM_UNIT_INDEX" val="1"/>
  <p:tag name="KSO_WM_UNIT_SUBTYPE" val="u"/>
  <p:tag name="KSO_WM_UNIT_TYPE" val="i"/>
</p:tagLst>
</file>

<file path=ppt/tags/tag10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03.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0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05.xml><?xml version="1.0" encoding="utf-8"?>
<p:tagLst xmlns:p="http://schemas.openxmlformats.org/presentationml/2006/main">
  <p:tag name="KSO_WM_ASSEMBLE_CHIP_INDEX" val="a4528a3feb38413d96800e013b317898"/>
  <p:tag name="KSO_WM_BEAUTIFY_FLAG" val="#wm#"/>
  <p:tag name="KSO_WM_CHIP_FILLAREA_FILL_RULE" val="{&quot;fill_align&quot;:&quot;cm&quot;,&quot;fill_mode&quot;:&quot;adaptive&quot;,&quot;sacle_strategy&quot;:&quot;smart&quot;}"/>
  <p:tag name="KSO_WM_CHIP_GROUPID" val="612dfa25eaa89fd2fb383638"/>
  <p:tag name="KSO_WM_CHIP_XID" val="612dfa25eaa89fd2fb383639"/>
  <p:tag name="KSO_WM_TAG_VERSION" val="1.0"/>
  <p:tag name="KSO_WM_TEMPLATE_ASSEMBLE_GROUPID" val="62f4c843295c1bf6da73f7c7"/>
  <p:tag name="KSO_WM_TEMPLATE_ASSEMBLE_XID" val="63219949f9895fa2f153a009"/>
  <p:tag name="KSO_WM_TEMPLATE_CATEGORY" val="custom"/>
  <p:tag name="KSO_WM_TEMPLATE_INDEX" val="20226032"/>
  <p:tag name="KSO_WM_UNIT_BLOCK" val="0"/>
  <p:tag name="KSO_WM_UNIT_COMPATIBLE" val="0"/>
  <p:tag name="KSO_WM_UNIT_DEC_AREA_ID" val="af2003ba7d634f1d8d69356e529a5905"/>
  <p:tag name="KSO_WM_UNIT_DEFAULT_FONT" val="20;24;2"/>
  <p:tag name="KSO_WM_UNIT_DIAGRAM_ISNUMVISUAL" val="0"/>
  <p:tag name="KSO_WM_UNIT_DIAGRAM_ISREFERUNIT" val="0"/>
  <p:tag name="KSO_WM_UNIT_HIGHLIGHT" val="0"/>
  <p:tag name="KSO_WM_UNIT_ID" val="custom20226032_1*b*1"/>
  <p:tag name="KSO_WM_UNIT_INDEX" val="1"/>
  <p:tag name="KSO_WM_UNIT_ISCONTENTSTITLE" val="0"/>
  <p:tag name="KSO_WM_UNIT_ISNUMDGMTITLE" val="0"/>
  <p:tag name="KSO_WM_UNIT_LAYERLEVEL" val="1"/>
  <p:tag name="KSO_WM_UNIT_NOCLEAR" val="0"/>
  <p:tag name="KSO_WM_UNIT_PRESET_TEXT" val="单击此处添加副标题"/>
  <p:tag name="KSO_WM_UNIT_TEXT_FILL_FORE_SCHEMECOLOR_INDEX" val="5"/>
  <p:tag name="KSO_WM_UNIT_TEXT_FILL_FORE_SCHEMECOLOR_INDEX_BRIGHTNESS" val="0"/>
  <p:tag name="KSO_WM_UNIT_TEXT_FILL_TYPE" val="1"/>
  <p:tag name="KSO_WM_UNIT_TYPE" val="b"/>
  <p:tag name="KSO_WM_UNIT_VALUE" val="24"/>
</p:tagLst>
</file>

<file path=ppt/tags/tag106.xml><?xml version="1.0" encoding="utf-8"?>
<p:tagLst xmlns:p="http://schemas.openxmlformats.org/presentationml/2006/main">
  <p:tag name="KSO_WM_ASSEMBLE_CHIP_INDEX" val="a4528a3feb38413d96800e013b317898"/>
  <p:tag name="KSO_WM_BEAUTIFY_FLAG" val="#wm#"/>
  <p:tag name="KSO_WM_CHIP_FILLAREA_FILL_RULE" val="{&quot;fill_align&quot;:&quot;cm&quot;,&quot;fill_mode&quot;:&quot;adaptive&quot;,&quot;sacle_strategy&quot;:&quot;smart&quot;}"/>
  <p:tag name="KSO_WM_CHIP_GROUPID" val="612dfa25eaa89fd2fb383638"/>
  <p:tag name="KSO_WM_CHIP_XID" val="612dfa25eaa89fd2fb383639"/>
  <p:tag name="KSO_WM_TAG_VERSION" val="1.0"/>
  <p:tag name="KSO_WM_TEMPLATE_ASSEMBLE_GROUPID" val="62f4c843295c1bf6da73f7c7"/>
  <p:tag name="KSO_WM_TEMPLATE_ASSEMBLE_XID" val="63219949f9895fa2f153a009"/>
  <p:tag name="KSO_WM_TEMPLATE_CATEGORY" val="custom"/>
  <p:tag name="KSO_WM_TEMPLATE_INDEX" val="20226032"/>
  <p:tag name="KSO_WM_UNIT_BLOCK" val="0"/>
  <p:tag name="KSO_WM_UNIT_COMPATIBLE" val="0"/>
  <p:tag name="KSO_WM_UNIT_DEC_AREA_ID" val="343b0cc6c53b4870b4eba13b87851469"/>
  <p:tag name="KSO_WM_UNIT_DEFAULT_FONT" val="66;96;2"/>
  <p:tag name="KSO_WM_UNIT_DIAGRAM_ISNUMVISUAL" val="0"/>
  <p:tag name="KSO_WM_UNIT_DIAGRAM_ISREFERUNIT" val="0"/>
  <p:tag name="KSO_WM_UNIT_HIGHLIGHT" val="0"/>
  <p:tag name="KSO_WM_UNIT_ID" val="custom20226032_1*a*1"/>
  <p:tag name="KSO_WM_UNIT_INDEX" val="1"/>
  <p:tag name="KSO_WM_UNIT_ISCONTENTSTITLE" val="0"/>
  <p:tag name="KSO_WM_UNIT_ISNUMDGMTITLE" val="0"/>
  <p:tag name="KSO_WM_UNIT_LAYERLEVEL" val="1"/>
  <p:tag name="KSO_WM_UNIT_NOCLEAR" val="0"/>
  <p:tag name="KSO_WM_UNIT_PRESET_TEXT" val="感谢观赏"/>
  <p:tag name="KSO_WM_UNIT_TEXT_FILL_FORE_SCHEMECOLOR_INDEX" val="5"/>
  <p:tag name="KSO_WM_UNIT_TEXT_FILL_FORE_SCHEMECOLOR_INDEX_BRIGHTNESS" val="0"/>
  <p:tag name="KSO_WM_UNIT_TEXT_FILL_TYPE" val="1"/>
  <p:tag name="KSO_WM_UNIT_TYPE" val="a"/>
  <p:tag name="KSO_WM_UNIT_VALUE" val="5"/>
</p:tagLst>
</file>

<file path=ppt/tags/tag107.xml><?xml version="1.0" encoding="utf-8"?>
<p:tagLst xmlns:p="http://schemas.openxmlformats.org/presentationml/2006/main">
  <p:tag name="KSO_WM_ASSEMBLE_CHIP_INDEX" val="a4528a3feb38413d96800e013b317898"/>
  <p:tag name="KSO_WM_BEAUTIFY_FLAG" val="#wm#"/>
  <p:tag name="KSO_WM_CHIP_FILLAREA_FILL_RULE" val="{&quot;fill_align&quot;:&quot;cm&quot;,&quot;fill_mode&quot;:&quot;adaptive&quot;,&quot;sacle_strategy&quot;:&quot;smart&quot;}"/>
  <p:tag name="KSO_WM_CHIP_GROUPID" val="612dfa25eaa89fd2fb383638"/>
  <p:tag name="KSO_WM_CHIP_XID" val="612dfa25eaa89fd2fb383639"/>
  <p:tag name="KSO_WM_TAG_VERSION" val="1.0"/>
  <p:tag name="KSO_WM_TEMPLATE_ASSEMBLE_GROUPID" val="62f4c843295c1bf6da73f7c7"/>
  <p:tag name="KSO_WM_TEMPLATE_ASSEMBLE_XID" val="63219949f9895fa2f153a009"/>
  <p:tag name="KSO_WM_TEMPLATE_CATEGORY" val="custom"/>
  <p:tag name="KSO_WM_TEMPLATE_INDEX" val="20226032"/>
  <p:tag name="KSO_WM_UNIT_BLOCK" val="0"/>
  <p:tag name="KSO_WM_UNIT_COMPATIBLE" val="0"/>
  <p:tag name="KSO_WM_UNIT_DEC_AREA_ID" val="bd4aaa4861834a329c2e7989a5d71a91"/>
  <p:tag name="KSO_WM_UNIT_DEFAULT_FONT" val="20;24;2"/>
  <p:tag name="KSO_WM_UNIT_DIAGRAM_ISNUMVISUAL" val="0"/>
  <p:tag name="KSO_WM_UNIT_DIAGRAM_ISREFERUNIT" val="0"/>
  <p:tag name="KSO_WM_UNIT_HIGHLIGHT" val="0"/>
  <p:tag name="KSO_WM_UNIT_ID" val="custom20226032_1*f*1"/>
  <p:tag name="KSO_WM_UNIT_INDEX" val="1"/>
  <p:tag name="KSO_WM_UNIT_LAYERLEVEL" val="1"/>
  <p:tag name="KSO_WM_UNIT_NOCLEAR" val="0"/>
  <p:tag name="KSO_WM_UNIT_PRESET_TEXT" val="演讲人姓名"/>
  <p:tag name="KSO_WM_UNIT_SUBTYPE" val="b"/>
  <p:tag name="KSO_WM_UNIT_TEXT_FILL_FORE_SCHEMECOLOR_INDEX" val="5"/>
  <p:tag name="KSO_WM_UNIT_TEXT_FILL_FORE_SCHEMECOLOR_INDEX_BRIGHTNESS" val="0"/>
  <p:tag name="KSO_WM_UNIT_TEXT_FILL_TYPE" val="1"/>
  <p:tag name="KSO_WM_UNIT_TYPE" val="f"/>
  <p:tag name="KSO_WM_UNIT_VALUE" val="9"/>
</p:tagLst>
</file>

<file path=ppt/tags/tag108.xml><?xml version="1.0" encoding="utf-8"?>
<p:tagLst xmlns:p="http://schemas.openxmlformats.org/presentationml/2006/main">
  <p:tag name="KSO_WM_ASSEMBLE_CHIP_INDEX" val="33358a7c15e642b297ad538fc904c501"/>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general"/>
  <p:tag name="KSO_WM_TAG_VERSION" val="1.0"/>
  <p:tag name="KSO_WM_TEMPLATE_CATEGORY" val="chip"/>
  <p:tag name="KSO_WM_TEMPLATE_INDEX" val="20226032"/>
  <p:tag name="KSO_WM_UNIT_DEC_AREA_ID" val="18c6dab53f534b479f45d0e99addb71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09.xml><?xml version="1.0" encoding="utf-8"?>
<p:tagLst xmlns:p="http://schemas.openxmlformats.org/presentationml/2006/main">
  <p:tag name="KSO_WM_ASSEMBLE_CHIP_INDEX" val="e5692fa60c924f1996f95f3203a89fc0"/>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SLIDE_BACKGROUND_TYPE" val="general"/>
  <p:tag name="KSO_WM_TAG_VERSION" val="1.0"/>
  <p:tag name="KSO_WM_TEMPLATE_CATEGORY" val="chip"/>
  <p:tag name="KSO_WM_TEMPLATE_INDEX" val="20226032"/>
  <p:tag name="KSO_WM_UNIT_DEC_AREA_ID" val="ef0ee04aad5642709998e01e8cc0e30c"/>
  <p:tag name="KSO_WM_UNIT_DEC_CHANGEPICRESERVED" val="1"/>
  <p:tag name="KSO_WM_UNIT_DEC_SUPPORTCHANGEPIC" val="0"/>
  <p:tag name="KSO_WM_UNIT_ID" val="chip20226032_20*i*1"/>
  <p:tag name="KSO_WM_UNIT_INDEX" val="1"/>
  <p:tag name="KSO_WM_UNIT_SUBTYPE" val="t"/>
  <p:tag name="KSO_WM_UNIT_TYPE" val="i"/>
</p:tagLst>
</file>

<file path=ppt/tags/tag110.xml><?xml version="1.0" encoding="utf-8"?>
<p:tagLst xmlns:p="http://schemas.openxmlformats.org/presentationml/2006/main">
  <p:tag name="KSO_WM_ASSEMBLE_CHIP_INDEX" val="7444b462454c4a02a1fdb055c62c5cb5"/>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SLIDE_BACKGROUND_TYPE" val="general"/>
  <p:tag name="KSO_WM_TAG_VERSION" val="1.0"/>
  <p:tag name="KSO_WM_TEMPLATE_CATEGORY" val="chip"/>
  <p:tag name="KSO_WM_TEMPLATE_INDEX" val="20226032"/>
  <p:tag name="KSO_WM_UNIT_DEC_AREA_ID" val="44d059c1ef3d4ca88e53d9501f13fb48"/>
  <p:tag name="KSO_WM_UNIT_DEC_CHANGEPICRESERVED" val="1"/>
  <p:tag name="KSO_WM_UNIT_DEC_SUPPORTCHANGEPIC" val="0"/>
  <p:tag name="KSO_WM_UNIT_ID" val="chip20226032_21*i*1"/>
  <p:tag name="KSO_WM_UNIT_INDEX" val="1"/>
  <p:tag name="KSO_WM_UNIT_SUBTYPE" val="t"/>
  <p:tag name="KSO_WM_UNIT_TYPE" val="i"/>
</p:tagLst>
</file>

<file path=ppt/tags/tag111.xml><?xml version="1.0" encoding="utf-8"?>
<p:tagLst xmlns:p="http://schemas.openxmlformats.org/presentationml/2006/main">
  <p:tag name="KSO_WM_ASSEMBLE_CHIP_INDEX" val="5084823d77394b2f8c2d48515f00ab38"/>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SLIDE_BACKGROUND_TYPE" val="general"/>
  <p:tag name="KSO_WM_TAG_VERSION" val="1.0"/>
  <p:tag name="KSO_WM_TEMPLATE_CATEGORY" val="chip"/>
  <p:tag name="KSO_WM_TEMPLATE_INDEX" val="20226032"/>
  <p:tag name="KSO_WM_UNIT_DEC_AREA_ID" val="4a40a57018734540a2ff209c126e7ff6"/>
  <p:tag name="KSO_WM_UNIT_DEC_CHANGEPICRESERVED" val="1"/>
  <p:tag name="KSO_WM_UNIT_DEC_SUPPORTCHANGEPIC" val="0"/>
  <p:tag name="KSO_WM_UNIT_ID" val="chip20226032_19*i*1"/>
  <p:tag name="KSO_WM_UNIT_INDEX" val="1"/>
  <p:tag name="KSO_WM_UNIT_SUBTYPE" val="t"/>
  <p:tag name="KSO_WM_UNIT_TYPE" val="i"/>
</p:tagLst>
</file>

<file path=ppt/tags/tag112.xml><?xml version="1.0" encoding="utf-8"?>
<p:tagLst xmlns:p="http://schemas.openxmlformats.org/presentationml/2006/main">
  <p:tag name="KSO_WM_ASSEMBLE_CHIP_INDEX" val="8aa18a4efa9f4c80a4aabd6af34ea474"/>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SLIDE_BACKGROUND_TYPE" val="general"/>
  <p:tag name="KSO_WM_TAG_VERSION" val="1.0"/>
  <p:tag name="KSO_WM_TEMPLATE_CATEGORY" val="chip"/>
  <p:tag name="KSO_WM_TEMPLATE_INDEX" val="20226032"/>
  <p:tag name="KSO_WM_UNIT_DEC_AREA_ID" val="50837c99a84045399da47a6a68d301f4"/>
  <p:tag name="KSO_WM_UNIT_DEC_CHANGEPICRESERVED" val="1"/>
  <p:tag name="KSO_WM_UNIT_DEC_SUPPORTCHANGEPIC" val="0"/>
  <p:tag name="KSO_WM_UNIT_ID" val="chip20226032_18*i*1"/>
  <p:tag name="KSO_WM_UNIT_INDEX" val="1"/>
  <p:tag name="KSO_WM_UNIT_SUBTYPE" val="t"/>
  <p:tag name="KSO_WM_UNIT_TYPE" val="i"/>
</p:tagLst>
</file>

<file path=ppt/tags/tag113.xml><?xml version="1.0" encoding="utf-8"?>
<p:tagLst xmlns:p="http://schemas.openxmlformats.org/presentationml/2006/main">
  <p:tag name="KSO_WM_ASSEMBLE_CHIP_INDEX" val="6581c7cee55b4511a965457e6d08af4c"/>
  <p:tag name="KSO_WM_BEAUTIFY_FLAG" val="#wm#"/>
  <p:tag name="KSO_WM_CHIP_FILLAREA_FILL_RULE" val="{&quot;fill_align&quot;:&quot;cm&quot;,&quot;fill_effect&quot;:[],&quot;fill_mode&quot;:&quot;adaptive&quot;,&quot;sacle_strategy&quot;:&quot;stretch&quot;}"/>
  <p:tag name="KSO_WM_CHIP_GROUPID" val="62f4c843295c1bf6da73f7c7"/>
  <p:tag name="KSO_WM_CHIP_XID" val="62f4c84b295c1bf6da73f7d9"/>
  <p:tag name="KSO_WM_SLIDE_BACKGROUND_TYPE" val="general"/>
  <p:tag name="KSO_WM_TAG_VERSION" val="1.0"/>
  <p:tag name="KSO_WM_TEMPLATE_CATEGORY" val="chip"/>
  <p:tag name="KSO_WM_TEMPLATE_INDEX" val="20226032"/>
  <p:tag name="KSO_WM_UNIT_DEC_AREA_ID" val="e4b96a6750e24451827fd6159131e120"/>
  <p:tag name="KSO_WM_UNIT_DEC_CHANGEPICRESERVED" val="1"/>
  <p:tag name="KSO_WM_UNIT_DEC_SUPPORTCHANGEPIC" val="0"/>
  <p:tag name="KSO_WM_UNIT_ID" val="chip20226032_17*i*1"/>
  <p:tag name="KSO_WM_UNIT_INDEX" val="1"/>
  <p:tag name="KSO_WM_UNIT_SUBTYPE" val="w"/>
  <p:tag name="KSO_WM_UNIT_TYPE" val="i"/>
</p:tagLst>
</file>

<file path=ppt/tags/tag114.xml><?xml version="1.0" encoding="utf-8"?>
<p:tagLst xmlns:p="http://schemas.openxmlformats.org/presentationml/2006/main">
  <p:tag name="KSO_WM_SLIDE_BACKGROUND_TYPE" val="general"/>
  <p:tag name="KSO_WM_UNIT_TEXT_FILL_FORE_SCHEMECOLOR_INDEX" val="13"/>
  <p:tag name="KSO_WM_UNIT_TEXT_FILL_FORE_SCHEMECOLOR_INDEX_BRIGHTNESS" val="0"/>
  <p:tag name="KSO_WM_UNIT_TEXT_FILL_TYPE" val="1"/>
</p:tagLst>
</file>

<file path=ppt/tags/tag115.xml><?xml version="1.0" encoding="utf-8"?>
<p:tagLst xmlns:p="http://schemas.openxmlformats.org/presentationml/2006/main">
  <p:tag name="KSO_WM_SLIDE_BACKGROUND_TYPE" val="general"/>
  <p:tag name="KSO_WM_UNIT_TEXT_FILL_FORE_SCHEMECOLOR_INDEX" val="2"/>
  <p:tag name="KSO_WM_UNIT_TEXT_FILL_FORE_SCHEMECOLOR_INDEX_BRIGHTNESS" val="0"/>
  <p:tag name="KSO_WM_UNIT_TEXT_FILL_TYPE" val="1"/>
</p:tagLst>
</file>

<file path=ppt/tags/tag116.xml><?xml version="1.0" encoding="utf-8"?>
<p:tagLst xmlns:p="http://schemas.openxmlformats.org/presentationml/2006/main">
  <p:tag name="KSO_WM_SLIDE_BACKGROUND_TYPE" val="general"/>
  <p:tag name="KSO_WM_UNIT_TEXT_FILL_FORE_SCHEMECOLOR_INDEX" val="2"/>
  <p:tag name="KSO_WM_UNIT_TEXT_FILL_FORE_SCHEMECOLOR_INDEX_BRIGHTNESS" val="0"/>
  <p:tag name="KSO_WM_UNIT_TEXT_FILL_TYPE" val="1"/>
</p:tagLst>
</file>

<file path=ppt/tags/tag117.xml><?xml version="1.0" encoding="utf-8"?>
<p:tagLst xmlns:p="http://schemas.openxmlformats.org/presentationml/2006/main">
  <p:tag name="KSO_WM_SLIDE_BACKGROUND_TYPE" val="general"/>
  <p:tag name="KSO_WM_UNIT_TEXT_FILL_FORE_SCHEMECOLOR_INDEX" val="2"/>
  <p:tag name="KSO_WM_UNIT_TEXT_FILL_FORE_SCHEMECOLOR_INDEX_BRIGHTNESS" val="0"/>
  <p:tag name="KSO_WM_UNIT_TEXT_FILL_TYPE" val="1"/>
</p:tagLst>
</file>

<file path=ppt/tags/tag118.xml><?xml version="1.0" encoding="utf-8"?>
<p:tagLst xmlns:p="http://schemas.openxmlformats.org/presentationml/2006/main">
  <p:tag name="KSO_WM_ASSEMBLE_CHIP_INDEX" val="b702add7d86a4deb9ed9b21bb2cef2fe"/>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frame"/>
  <p:tag name="KSO_WM_TAG_VERSION" val="1.0"/>
  <p:tag name="KSO_WM_TEMPLATE_CATEGORY" val="chip"/>
  <p:tag name="KSO_WM_TEMPLATE_INDEX" val="20226032"/>
  <p:tag name="KSO_WM_UNIT_DEC_AREA_ID" val="9b6a045efa0844029441045e381379a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19.xml><?xml version="1.0" encoding="utf-8"?>
<p:tagLst xmlns:p="http://schemas.openxmlformats.org/presentationml/2006/main">
  <p:tag name="KSO_WM_ASSEMBLE_CHIP_INDEX" val="a27d109634ec4e96ab47000a072461d3"/>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SLIDE_BACKGROUND_TYPE" val="frame"/>
  <p:tag name="KSO_WM_TAG_VERSION" val="1.0"/>
  <p:tag name="KSO_WM_TEMPLATE_CATEGORY" val="chip"/>
  <p:tag name="KSO_WM_TEMPLATE_INDEX" val="20226032"/>
  <p:tag name="KSO_WM_UNIT_DEC_AREA_ID" val="487cb6d9756440cb9da682537eebd8c8"/>
  <p:tag name="KSO_WM_UNIT_DEC_CHANGEPICRESERVED" val="1"/>
  <p:tag name="KSO_WM_UNIT_DEC_SUPPORTCHANGEPIC" val="0"/>
  <p:tag name="KSO_WM_UNIT_ID" val="chip20226032_20*i*1"/>
  <p:tag name="KSO_WM_UNIT_INDEX" val="1"/>
  <p:tag name="KSO_WM_UNIT_SUBTYPE" val="t"/>
  <p:tag name="KSO_WM_UNIT_TYPE" val="i"/>
</p:tagLst>
</file>

<file path=ppt/tags/tag120.xml><?xml version="1.0" encoding="utf-8"?>
<p:tagLst xmlns:p="http://schemas.openxmlformats.org/presentationml/2006/main">
  <p:tag name="KSO_WM_ASSEMBLE_CHIP_INDEX" val="ce1ba3df9aff41dc857c198b97bac5ec"/>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SLIDE_BACKGROUND_TYPE" val="frame"/>
  <p:tag name="KSO_WM_TAG_VERSION" val="1.0"/>
  <p:tag name="KSO_WM_TEMPLATE_CATEGORY" val="chip"/>
  <p:tag name="KSO_WM_TEMPLATE_INDEX" val="20226032"/>
  <p:tag name="KSO_WM_UNIT_DEC_AREA_ID" val="bd7b50f0c9dc4db0aae0a0ecb77c29e8"/>
  <p:tag name="KSO_WM_UNIT_DEC_CHANGEPICRESERVED" val="1"/>
  <p:tag name="KSO_WM_UNIT_DEC_SUPPORTCHANGEPIC" val="0"/>
  <p:tag name="KSO_WM_UNIT_ID" val="chip20226032_21*i*1"/>
  <p:tag name="KSO_WM_UNIT_INDEX" val="1"/>
  <p:tag name="KSO_WM_UNIT_SUBTYPE" val="t"/>
  <p:tag name="KSO_WM_UNIT_TYPE" val="i"/>
</p:tagLst>
</file>

<file path=ppt/tags/tag121.xml><?xml version="1.0" encoding="utf-8"?>
<p:tagLst xmlns:p="http://schemas.openxmlformats.org/presentationml/2006/main">
  <p:tag name="KSO_WM_ASSEMBLE_CHIP_INDEX" val="b81ca527c18b4fee8ee517e541a7dc9d"/>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SLIDE_BACKGROUND_TYPE" val="frame"/>
  <p:tag name="KSO_WM_TAG_VERSION" val="1.0"/>
  <p:tag name="KSO_WM_TEMPLATE_CATEGORY" val="chip"/>
  <p:tag name="KSO_WM_TEMPLATE_INDEX" val="20226032"/>
  <p:tag name="KSO_WM_UNIT_DEC_AREA_ID" val="bfd62b84420d46f18c8402a1b18b6411"/>
  <p:tag name="KSO_WM_UNIT_DEC_CHANGEPICRESERVED" val="1"/>
  <p:tag name="KSO_WM_UNIT_DEC_SUPPORTCHANGEPIC" val="0"/>
  <p:tag name="KSO_WM_UNIT_ID" val="chip20226032_19*i*1"/>
  <p:tag name="KSO_WM_UNIT_INDEX" val="1"/>
  <p:tag name="KSO_WM_UNIT_SUBTYPE" val="t"/>
  <p:tag name="KSO_WM_UNIT_TYPE" val="i"/>
</p:tagLst>
</file>

<file path=ppt/tags/tag122.xml><?xml version="1.0" encoding="utf-8"?>
<p:tagLst xmlns:p="http://schemas.openxmlformats.org/presentationml/2006/main">
  <p:tag name="KSO_WM_ASSEMBLE_CHIP_INDEX" val="66347358edca43d5a35929e9371215df"/>
  <p:tag name="KSO_WM_BEAUTIFY_FLAG" val="#wm#"/>
  <p:tag name="KSO_WM_CHIP_FILLAREA_FILL_RULE" val="{&quot;fill_align&quot;:&quot;lt&quot;,&quot;fill_effect&quot;:[],&quot;fill_mode&quot;:&quot;adaptive&quot;,&quot;sacle_strategy&quot;:&quot;stretch&quot;}"/>
  <p:tag name="KSO_WM_CHIP_GROUPID" val="62f4c843295c1bf6da73f7c7"/>
  <p:tag name="KSO_WM_CHIP_XID" val="62f4c84b295c1bf6da73f7d5"/>
  <p:tag name="KSO_WM_SLIDE_BACKGROUND_TYPE" val="frame"/>
  <p:tag name="KSO_WM_TAG_VERSION" val="1.0"/>
  <p:tag name="KSO_WM_TEMPLATE_CATEGORY" val="chip"/>
  <p:tag name="KSO_WM_TEMPLATE_INDEX" val="20226032"/>
  <p:tag name="KSO_WM_UNIT_DEC_AREA_ID" val="a22229f324ae4be09fa9c5953cffa802"/>
  <p:tag name="KSO_WM_UNIT_DEC_CHANGEPICRESERVED" val="1"/>
  <p:tag name="KSO_WM_UNIT_DEC_SUPPORTCHANGEPIC" val="0"/>
  <p:tag name="KSO_WM_UNIT_ID" val="chip20226032_18*i*1"/>
  <p:tag name="KSO_WM_UNIT_INDEX" val="1"/>
  <p:tag name="KSO_WM_UNIT_SUBTYPE" val="t"/>
  <p:tag name="KSO_WM_UNIT_TYPE" val="i"/>
</p:tagLst>
</file>

<file path=ppt/tags/tag123.xml><?xml version="1.0" encoding="utf-8"?>
<p:tagLst xmlns:p="http://schemas.openxmlformats.org/presentationml/2006/main">
  <p:tag name="KSO_WM_BEAUTIFY_FLAG" val="#wm#"/>
  <p:tag name="KSO_WM_CHIP_GROUPID" val="6204bba297788eba87d90808"/>
  <p:tag name="KSO_WM_CHIP_XID" val="627dd1dabeb801a67544aaea"/>
  <p:tag name="KSO_WM_SLIDE_BACKGROUND_TYPE" val="frame"/>
  <p:tag name="KSO_WM_SLIDE_BK_DARK_LIGHT" val="2"/>
  <p:tag name="KSO_WM_TAG_VERSION" val="1.0"/>
  <p:tag name="KSO_WM_TEMPLATE_CATEGORY" val="bg"/>
  <p:tag name="KSO_WM_TEMPLATE_INDEX" val="20221739"/>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1739_2*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24.xml><?xml version="1.0" encoding="utf-8"?>
<p:tagLst xmlns:p="http://schemas.openxmlformats.org/presentationml/2006/main">
  <p:tag name="KSO_WM_SLIDE_BACKGROUND_TYPE" val="frame"/>
  <p:tag name="KSO_WM_UNIT_TEXT_FILL_FORE_SCHEMECOLOR_INDEX" val="13"/>
  <p:tag name="KSO_WM_UNIT_TEXT_FILL_FORE_SCHEMECOLOR_INDEX_BRIGHTNESS" val="0"/>
  <p:tag name="KSO_WM_UNIT_TEXT_FILL_TYPE" val="1"/>
</p:tagLst>
</file>

<file path=ppt/tags/tag125.xml><?xml version="1.0" encoding="utf-8"?>
<p:tagLst xmlns:p="http://schemas.openxmlformats.org/presentationml/2006/main">
  <p:tag name="KSO_WM_SLIDE_BACKGROUND_TYPE" val="frame"/>
  <p:tag name="KSO_WM_UNIT_TEXT_FILL_FORE_SCHEMECOLOR_INDEX" val="13"/>
  <p:tag name="KSO_WM_UNIT_TEXT_FILL_FORE_SCHEMECOLOR_INDEX_BRIGHTNESS" val="0"/>
  <p:tag name="KSO_WM_UNIT_TEXT_FILL_TYPE" val="1"/>
</p:tagLst>
</file>

<file path=ppt/tags/tag126.xml><?xml version="1.0" encoding="utf-8"?>
<p:tagLst xmlns:p="http://schemas.openxmlformats.org/presentationml/2006/main">
  <p:tag name="KSO_WM_SLIDE_BACKGROUND_TYPE" val="frame"/>
  <p:tag name="KSO_WM_UNIT_TEXT_FILL_FORE_SCHEMECOLOR_INDEX" val="2"/>
  <p:tag name="KSO_WM_UNIT_TEXT_FILL_FORE_SCHEMECOLOR_INDEX_BRIGHTNESS" val="0"/>
  <p:tag name="KSO_WM_UNIT_TEXT_FILL_TYPE" val="1"/>
</p:tagLst>
</file>

<file path=ppt/tags/tag127.xml><?xml version="1.0" encoding="utf-8"?>
<p:tagLst xmlns:p="http://schemas.openxmlformats.org/presentationml/2006/main">
  <p:tag name="KSO_WM_SLIDE_BACKGROUND_TYPE" val="frame"/>
  <p:tag name="KSO_WM_UNIT_TEXT_FILL_FORE_SCHEMECOLOR_INDEX" val="2"/>
  <p:tag name="KSO_WM_UNIT_TEXT_FILL_FORE_SCHEMECOLOR_INDEX_BRIGHTNESS" val="0"/>
  <p:tag name="KSO_WM_UNIT_TEXT_FILL_TYPE" val="1"/>
</p:tagLst>
</file>

<file path=ppt/tags/tag128.xml><?xml version="1.0" encoding="utf-8"?>
<p:tagLst xmlns:p="http://schemas.openxmlformats.org/presentationml/2006/main">
  <p:tag name="KSO_WM_SLIDE_BACKGROUND_TYPE" val="frame"/>
  <p:tag name="KSO_WM_UNIT_TEXT_FILL_FORE_SCHEMECOLOR_INDEX" val="2"/>
  <p:tag name="KSO_WM_UNIT_TEXT_FILL_FORE_SCHEMECOLOR_INDEX_BRIGHTNESS" val="0"/>
  <p:tag name="KSO_WM_UNIT_TEXT_FILL_TYPE" val="1"/>
</p:tagLst>
</file>

<file path=ppt/tags/tag129.xml><?xml version="1.0" encoding="utf-8"?>
<p:tagLst xmlns:p="http://schemas.openxmlformats.org/presentationml/2006/main">
  <p:tag name="KSO_WM_ASSEMBLE_CHIP_INDEX" val="aef521f795b54f02b2513a5ffa6a6c57"/>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leftRight"/>
  <p:tag name="KSO_WM_TAG_VERSION" val="1.0"/>
  <p:tag name="KSO_WM_TEMPLATE_CATEGORY" val="chip"/>
  <p:tag name="KSO_WM_TEMPLATE_INDEX" val="20226032"/>
  <p:tag name="KSO_WM_UNIT_DEC_AREA_ID" val="fd30efcdd8d24a889447573ef4606826"/>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30.xml><?xml version="1.0" encoding="utf-8"?>
<p:tagLst xmlns:p="http://schemas.openxmlformats.org/presentationml/2006/main">
  <p:tag name="KSO_WM_BEAUTIFY_FLAG" val="#wm#"/>
  <p:tag name="KSO_WM_CHIP_GROUPID" val="6204bba297788eba87d90808"/>
  <p:tag name="KSO_WM_CHIP_XID" val="627dd1dabeb801a67544aaeb"/>
  <p:tag name="KSO_WM_SLIDE_BACKGROUND_TYPE" val="leftRight"/>
  <p:tag name="KSO_WM_SLIDE_BK_DARK_LIGHT" val="2"/>
  <p:tag name="KSO_WM_TAG_VERSION" val="1.0"/>
  <p:tag name="KSO_WM_TEMPLATE_CATEGORY" val="bg"/>
  <p:tag name="KSO_WM_TEMPLATE_INDEX" val="20221739"/>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1739_3*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31.xml><?xml version="1.0" encoding="utf-8"?>
<p:tagLst xmlns:p="http://schemas.openxmlformats.org/presentationml/2006/main">
  <p:tag name="KSO_WM_ASSEMBLE_CHIP_INDEX" val="ffc47a316e3c4b389a3cbbae5da24e52"/>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SLIDE_BACKGROUND_TYPE" val="leftRight"/>
  <p:tag name="KSO_WM_TAG_VERSION" val="1.0"/>
  <p:tag name="KSO_WM_TEMPLATE_CATEGORY" val="chip"/>
  <p:tag name="KSO_WM_TEMPLATE_INDEX" val="20226032"/>
  <p:tag name="KSO_WM_UNIT_DEC_AREA_ID" val="7f1138bed1aa40d38a8ed59bbd61e509"/>
  <p:tag name="KSO_WM_UNIT_DEC_CHANGEPICRESERVED" val="1"/>
  <p:tag name="KSO_WM_UNIT_DEC_SUPPORTCHANGEPIC" val="0"/>
  <p:tag name="KSO_WM_UNIT_ID" val="chip20226032_21*i*1"/>
  <p:tag name="KSO_WM_UNIT_INDEX" val="1"/>
  <p:tag name="KSO_WM_UNIT_SUBTYPE" val="t"/>
  <p:tag name="KSO_WM_UNIT_TYPE" val="i"/>
</p:tagLst>
</file>

<file path=ppt/tags/tag132.xml><?xml version="1.0" encoding="utf-8"?>
<p:tagLst xmlns:p="http://schemas.openxmlformats.org/presentationml/2006/main">
  <p:tag name="KSO_WM_SLIDE_BACKGROUND_TYPE" val="leftRight"/>
  <p:tag name="KSO_WM_UNIT_TEXT_FILL_FORE_SCHEMECOLOR_INDEX" val="13"/>
  <p:tag name="KSO_WM_UNIT_TEXT_FILL_FORE_SCHEMECOLOR_INDEX_BRIGHTNESS" val="0"/>
  <p:tag name="KSO_WM_UNIT_TEXT_FILL_TYPE" val="1"/>
</p:tagLst>
</file>

<file path=ppt/tags/tag133.xml><?xml version="1.0" encoding="utf-8"?>
<p:tagLst xmlns:p="http://schemas.openxmlformats.org/presentationml/2006/main">
  <p:tag name="KSO_WM_SLIDE_BACKGROUND_TYPE" val="leftRight"/>
  <p:tag name="KSO_WM_UNIT_TEXT_FILL_FORE_SCHEMECOLOR_INDEX" val="2"/>
  <p:tag name="KSO_WM_UNIT_TEXT_FILL_FORE_SCHEMECOLOR_INDEX_BRIGHTNESS" val="0"/>
  <p:tag name="KSO_WM_UNIT_TEXT_FILL_TYPE" val="1"/>
</p:tagLst>
</file>

<file path=ppt/tags/tag134.xml><?xml version="1.0" encoding="utf-8"?>
<p:tagLst xmlns:p="http://schemas.openxmlformats.org/presentationml/2006/main">
  <p:tag name="KSO_WM_SLIDE_BACKGROUND_TYPE" val="leftRight"/>
  <p:tag name="KSO_WM_UNIT_TEXT_FILL_FORE_SCHEMECOLOR_INDEX" val="2"/>
  <p:tag name="KSO_WM_UNIT_TEXT_FILL_FORE_SCHEMECOLOR_INDEX_BRIGHTNESS" val="0"/>
  <p:tag name="KSO_WM_UNIT_TEXT_FILL_TYPE" val="1"/>
</p:tagLst>
</file>

<file path=ppt/tags/tag135.xml><?xml version="1.0" encoding="utf-8"?>
<p:tagLst xmlns:p="http://schemas.openxmlformats.org/presentationml/2006/main">
  <p:tag name="KSO_WM_SLIDE_BACKGROUND_TYPE" val="leftRight"/>
  <p:tag name="KSO_WM_UNIT_TEXT_FILL_FORE_SCHEMECOLOR_INDEX" val="2"/>
  <p:tag name="KSO_WM_UNIT_TEXT_FILL_FORE_SCHEMECOLOR_INDEX_BRIGHTNESS" val="0"/>
  <p:tag name="KSO_WM_UNIT_TEXT_FILL_TYPE" val="1"/>
</p:tagLst>
</file>

<file path=ppt/tags/tag136.xml><?xml version="1.0" encoding="utf-8"?>
<p:tagLst xmlns:p="http://schemas.openxmlformats.org/presentationml/2006/main">
  <p:tag name="KSO_WM_SLIDE_BACKGROUND_TYPE" val="leftRight"/>
  <p:tag name="KSO_WM_UNIT_TEXT_FILL_FORE_SCHEMECOLOR_INDEX" val="13"/>
  <p:tag name="KSO_WM_UNIT_TEXT_FILL_FORE_SCHEMECOLOR_INDEX_BRIGHTNESS" val="0"/>
  <p:tag name="KSO_WM_UNIT_TEXT_FILL_TYPE" val="1"/>
</p:tagLst>
</file>

<file path=ppt/tags/tag137.xml><?xml version="1.0" encoding="utf-8"?>
<p:tagLst xmlns:p="http://schemas.openxmlformats.org/presentationml/2006/main">
  <p:tag name="KSO_WM_SLIDE_BACKGROUND_TYPE" val="leftRight"/>
  <p:tag name="KSO_WM_UNIT_TEXT_FILL_FORE_SCHEMECOLOR_INDEX" val="13"/>
  <p:tag name="KSO_WM_UNIT_TEXT_FILL_FORE_SCHEMECOLOR_INDEX_BRIGHTNESS" val="0"/>
  <p:tag name="KSO_WM_UNIT_TEXT_FILL_TYPE" val="1"/>
</p:tagLst>
</file>

<file path=ppt/tags/tag138.xml><?xml version="1.0" encoding="utf-8"?>
<p:tagLst xmlns:p="http://schemas.openxmlformats.org/presentationml/2006/main">
  <p:tag name="KSO_WM_ASSEMBLE_CHIP_INDEX" val="ec45a03c9ce44fb4a35f0abada385734"/>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topBottom"/>
  <p:tag name="KSO_WM_TAG_VERSION" val="1.0"/>
  <p:tag name="KSO_WM_TEMPLATE_CATEGORY" val="chip"/>
  <p:tag name="KSO_WM_TEMPLATE_INDEX" val="20226032"/>
  <p:tag name="KSO_WM_UNIT_DEC_AREA_ID" val="888f91238e9a45f4a3bf4bc57ae61163"/>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39.xml><?xml version="1.0" encoding="utf-8"?>
<p:tagLst xmlns:p="http://schemas.openxmlformats.org/presentationml/2006/main">
  <p:tag name="KSO_WM_BEAUTIFY_FLAG" val="#wm#"/>
  <p:tag name="KSO_WM_CHIP_GROUPID" val="6204bba297788eba87d90808"/>
  <p:tag name="KSO_WM_CHIP_XID" val="627dd1dabeb801a67544aaec"/>
  <p:tag name="KSO_WM_SLIDE_BACKGROUND_TYPE" val="topBottom"/>
  <p:tag name="KSO_WM_SLIDE_BK_DARK_LIGHT" val="2"/>
  <p:tag name="KSO_WM_TAG_VERSION" val="1.0"/>
  <p:tag name="KSO_WM_TEMPLATE_CATEGORY" val="bg"/>
  <p:tag name="KSO_WM_TEMPLATE_INDEX" val="20221739"/>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1739_4*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40.xml><?xml version="1.0" encoding="utf-8"?>
<p:tagLst xmlns:p="http://schemas.openxmlformats.org/presentationml/2006/main">
  <p:tag name="KSO_WM_ASSEMBLE_CHIP_INDEX" val="714118aa12ad405abb5afddd67e9ef42"/>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SLIDE_BACKGROUND_TYPE" val="topBottom"/>
  <p:tag name="KSO_WM_TAG_VERSION" val="1.0"/>
  <p:tag name="KSO_WM_TEMPLATE_CATEGORY" val="chip"/>
  <p:tag name="KSO_WM_TEMPLATE_INDEX" val="20226032"/>
  <p:tag name="KSO_WM_UNIT_DEC_AREA_ID" val="c3ffc4a5280845ad8f6dcbe13882b993"/>
  <p:tag name="KSO_WM_UNIT_DEC_CHANGEPICRESERVED" val="1"/>
  <p:tag name="KSO_WM_UNIT_DEC_SUPPORTCHANGEPIC" val="0"/>
  <p:tag name="KSO_WM_UNIT_ID" val="chip20226032_20*i*1"/>
  <p:tag name="KSO_WM_UNIT_INDEX" val="1"/>
  <p:tag name="KSO_WM_UNIT_SUBTYPE" val="t"/>
  <p:tag name="KSO_WM_UNIT_TYPE" val="i"/>
</p:tagLst>
</file>

<file path=ppt/tags/tag141.xml><?xml version="1.0" encoding="utf-8"?>
<p:tagLst xmlns:p="http://schemas.openxmlformats.org/presentationml/2006/main">
  <p:tag name="KSO_WM_ASSEMBLE_CHIP_INDEX" val="6ba33d3bb2f04db89a6466757ed3651d"/>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SLIDE_BACKGROUND_TYPE" val="topBottom"/>
  <p:tag name="KSO_WM_TAG_VERSION" val="1.0"/>
  <p:tag name="KSO_WM_TEMPLATE_CATEGORY" val="chip"/>
  <p:tag name="KSO_WM_TEMPLATE_INDEX" val="20226032"/>
  <p:tag name="KSO_WM_UNIT_DEC_AREA_ID" val="7ae0f92b28cc4b459ee1026d1b9177f4"/>
  <p:tag name="KSO_WM_UNIT_DEC_CHANGEPICRESERVED" val="1"/>
  <p:tag name="KSO_WM_UNIT_DEC_SUPPORTCHANGEPIC" val="0"/>
  <p:tag name="KSO_WM_UNIT_ID" val="chip20226032_21*i*1"/>
  <p:tag name="KSO_WM_UNIT_INDEX" val="1"/>
  <p:tag name="KSO_WM_UNIT_SUBTYPE" val="t"/>
  <p:tag name="KSO_WM_UNIT_TYPE" val="i"/>
</p:tagLst>
</file>

<file path=ppt/tags/tag142.xml><?xml version="1.0" encoding="utf-8"?>
<p:tagLst xmlns:p="http://schemas.openxmlformats.org/presentationml/2006/main">
  <p:tag name="KSO_WM_SLIDE_BACKGROUND_TYPE" val="topBottom"/>
  <p:tag name="KSO_WM_UNIT_TEXT_FILL_FORE_SCHEMECOLOR_INDEX" val="13"/>
  <p:tag name="KSO_WM_UNIT_TEXT_FILL_FORE_SCHEMECOLOR_INDEX_BRIGHTNESS" val="0"/>
  <p:tag name="KSO_WM_UNIT_TEXT_FILL_TYPE" val="1"/>
</p:tagLst>
</file>

<file path=ppt/tags/tag143.xml><?xml version="1.0" encoding="utf-8"?>
<p:tagLst xmlns:p="http://schemas.openxmlformats.org/presentationml/2006/main">
  <p:tag name="KSO_WM_SLIDE_BACKGROUND_TYPE" val="topBottom"/>
  <p:tag name="KSO_WM_UNIT_TEXT_FILL_FORE_SCHEMECOLOR_INDEX" val="2"/>
  <p:tag name="KSO_WM_UNIT_TEXT_FILL_FORE_SCHEMECOLOR_INDEX_BRIGHTNESS" val="0"/>
  <p:tag name="KSO_WM_UNIT_TEXT_FILL_TYPE" val="1"/>
</p:tagLst>
</file>

<file path=ppt/tags/tag144.xml><?xml version="1.0" encoding="utf-8"?>
<p:tagLst xmlns:p="http://schemas.openxmlformats.org/presentationml/2006/main">
  <p:tag name="KSO_WM_SLIDE_BACKGROUND_TYPE" val="topBottom"/>
  <p:tag name="KSO_WM_UNIT_TEXT_FILL_FORE_SCHEMECOLOR_INDEX" val="2"/>
  <p:tag name="KSO_WM_UNIT_TEXT_FILL_FORE_SCHEMECOLOR_INDEX_BRIGHTNESS" val="0"/>
  <p:tag name="KSO_WM_UNIT_TEXT_FILL_TYPE" val="1"/>
</p:tagLst>
</file>

<file path=ppt/tags/tag145.xml><?xml version="1.0" encoding="utf-8"?>
<p:tagLst xmlns:p="http://schemas.openxmlformats.org/presentationml/2006/main">
  <p:tag name="KSO_WM_SLIDE_BACKGROUND_TYPE" val="topBottom"/>
  <p:tag name="KSO_WM_UNIT_TEXT_FILL_FORE_SCHEMECOLOR_INDEX" val="2"/>
  <p:tag name="KSO_WM_UNIT_TEXT_FILL_FORE_SCHEMECOLOR_INDEX_BRIGHTNESS" val="0"/>
  <p:tag name="KSO_WM_UNIT_TEXT_FILL_TYPE" val="1"/>
</p:tagLst>
</file>

<file path=ppt/tags/tag146.xml><?xml version="1.0" encoding="utf-8"?>
<p:tagLst xmlns:p="http://schemas.openxmlformats.org/presentationml/2006/main">
  <p:tag name="KSO_WM_SLIDE_BACKGROUND_TYPE" val="topBottom"/>
  <p:tag name="KSO_WM_UNIT_TEXT_FILL_FORE_SCHEMECOLOR_INDEX" val="13"/>
  <p:tag name="KSO_WM_UNIT_TEXT_FILL_FORE_SCHEMECOLOR_INDEX_BRIGHTNESS" val="0"/>
  <p:tag name="KSO_WM_UNIT_TEXT_FILL_TYPE" val="1"/>
</p:tagLst>
</file>

<file path=ppt/tags/tag147.xml><?xml version="1.0" encoding="utf-8"?>
<p:tagLst xmlns:p="http://schemas.openxmlformats.org/presentationml/2006/main">
  <p:tag name="KSO_WM_SLIDE_BACKGROUND_TYPE" val="topBottom"/>
  <p:tag name="KSO_WM_UNIT_TEXT_FILL_FORE_SCHEMECOLOR_INDEX" val="13"/>
  <p:tag name="KSO_WM_UNIT_TEXT_FILL_FORE_SCHEMECOLOR_INDEX_BRIGHTNESS" val="0"/>
  <p:tag name="KSO_WM_UNIT_TEXT_FILL_TYPE" val="1"/>
</p:tagLst>
</file>

<file path=ppt/tags/tag148.xml><?xml version="1.0" encoding="utf-8"?>
<p:tagLst xmlns:p="http://schemas.openxmlformats.org/presentationml/2006/main">
  <p:tag name="KSO_WM_ASSEMBLE_CHIP_INDEX" val="5a7076a62f27495b95194ecaad09f0d4"/>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bottomTop"/>
  <p:tag name="KSO_WM_TAG_VERSION" val="1.0"/>
  <p:tag name="KSO_WM_TEMPLATE_CATEGORY" val="chip"/>
  <p:tag name="KSO_WM_TEMPLATE_INDEX" val="20226032"/>
  <p:tag name="KSO_WM_UNIT_DEC_AREA_ID" val="800fd6d0c6b9434d871d1641d20f74f1"/>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49.xml><?xml version="1.0" encoding="utf-8"?>
<p:tagLst xmlns:p="http://schemas.openxmlformats.org/presentationml/2006/main">
  <p:tag name="KSO_WM_BEAUTIFY_FLAG" val="#wm#"/>
  <p:tag name="KSO_WM_CHIP_GROUPID" val="6204bba297788eba87d90808"/>
  <p:tag name="KSO_WM_CHIP_XID" val="627dd1dabeb801a67544aaed"/>
  <p:tag name="KSO_WM_SLIDE_BACKGROUND_TYPE" val="bottomTop"/>
  <p:tag name="KSO_WM_SLIDE_BK_DARK_LIGHT" val="2"/>
  <p:tag name="KSO_WM_TAG_VERSION" val="1.0"/>
  <p:tag name="KSO_WM_TEMPLATE_CATEGORY" val="bg"/>
  <p:tag name="KSO_WM_TEMPLATE_INDEX" val="20221739"/>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1739_5*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50.xml><?xml version="1.0" encoding="utf-8"?>
<p:tagLst xmlns:p="http://schemas.openxmlformats.org/presentationml/2006/main">
  <p:tag name="KSO_WM_ASSEMBLE_CHIP_INDEX" val="96f8429595864b5f8b9895891d3e60e0"/>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SLIDE_BACKGROUND_TYPE" val="bottomTop"/>
  <p:tag name="KSO_WM_TAG_VERSION" val="1.0"/>
  <p:tag name="KSO_WM_TEMPLATE_CATEGORY" val="chip"/>
  <p:tag name="KSO_WM_TEMPLATE_INDEX" val="20226032"/>
  <p:tag name="KSO_WM_UNIT_DEC_AREA_ID" val="9edb792a5aca4683a1fb8fa6484a88b2"/>
  <p:tag name="KSO_WM_UNIT_DEC_CHANGEPICRESERVED" val="1"/>
  <p:tag name="KSO_WM_UNIT_DEC_SUPPORTCHANGEPIC" val="0"/>
  <p:tag name="KSO_WM_UNIT_ID" val="chip20226032_19*i*1"/>
  <p:tag name="KSO_WM_UNIT_INDEX" val="1"/>
  <p:tag name="KSO_WM_UNIT_SUBTYPE" val="t"/>
  <p:tag name="KSO_WM_UNIT_TYPE" val="i"/>
</p:tagLst>
</file>

<file path=ppt/tags/tag151.xml><?xml version="1.0" encoding="utf-8"?>
<p:tagLst xmlns:p="http://schemas.openxmlformats.org/presentationml/2006/main">
  <p:tag name="KSO_WM_SLIDE_BACKGROUND_TYPE" val="bottomTop"/>
  <p:tag name="KSO_WM_UNIT_TEXT_FILL_FORE_SCHEMECOLOR_INDEX" val="13"/>
  <p:tag name="KSO_WM_UNIT_TEXT_FILL_FORE_SCHEMECOLOR_INDEX_BRIGHTNESS" val="0"/>
  <p:tag name="KSO_WM_UNIT_TEXT_FILL_TYPE" val="1"/>
</p:tagLst>
</file>

<file path=ppt/tags/tag152.xml><?xml version="1.0" encoding="utf-8"?>
<p:tagLst xmlns:p="http://schemas.openxmlformats.org/presentationml/2006/main">
  <p:tag name="KSO_WM_SLIDE_BACKGROUND_TYPE" val="bottomTop"/>
  <p:tag name="KSO_WM_UNIT_TEXT_FILL_FORE_SCHEMECOLOR_INDEX" val="2"/>
  <p:tag name="KSO_WM_UNIT_TEXT_FILL_FORE_SCHEMECOLOR_INDEX_BRIGHTNESS" val="0"/>
  <p:tag name="KSO_WM_UNIT_TEXT_FILL_TYPE" val="1"/>
</p:tagLst>
</file>

<file path=ppt/tags/tag153.xml><?xml version="1.0" encoding="utf-8"?>
<p:tagLst xmlns:p="http://schemas.openxmlformats.org/presentationml/2006/main">
  <p:tag name="KSO_WM_SLIDE_BACKGROUND_TYPE" val="bottomTop"/>
  <p:tag name="KSO_WM_UNIT_TEXT_FILL_FORE_SCHEMECOLOR_INDEX" val="2"/>
  <p:tag name="KSO_WM_UNIT_TEXT_FILL_FORE_SCHEMECOLOR_INDEX_BRIGHTNESS" val="0"/>
  <p:tag name="KSO_WM_UNIT_TEXT_FILL_TYPE" val="1"/>
</p:tagLst>
</file>

<file path=ppt/tags/tag154.xml><?xml version="1.0" encoding="utf-8"?>
<p:tagLst xmlns:p="http://schemas.openxmlformats.org/presentationml/2006/main">
  <p:tag name="KSO_WM_SLIDE_BACKGROUND_TYPE" val="bottomTop"/>
  <p:tag name="KSO_WM_UNIT_TEXT_FILL_FORE_SCHEMECOLOR_INDEX" val="2"/>
  <p:tag name="KSO_WM_UNIT_TEXT_FILL_FORE_SCHEMECOLOR_INDEX_BRIGHTNESS" val="0"/>
  <p:tag name="KSO_WM_UNIT_TEXT_FILL_TYPE" val="1"/>
</p:tagLst>
</file>

<file path=ppt/tags/tag155.xml><?xml version="1.0" encoding="utf-8"?>
<p:tagLst xmlns:p="http://schemas.openxmlformats.org/presentationml/2006/main">
  <p:tag name="KSO_WM_SLIDE_BACKGROUND_TYPE" val="bottomTop"/>
  <p:tag name="KSO_WM_UNIT_TEXT_FILL_FORE_SCHEMECOLOR_INDEX" val="13"/>
  <p:tag name="KSO_WM_UNIT_TEXT_FILL_FORE_SCHEMECOLOR_INDEX_BRIGHTNESS" val="0"/>
  <p:tag name="KSO_WM_UNIT_TEXT_FILL_TYPE" val="1"/>
</p:tagLst>
</file>

<file path=ppt/tags/tag156.xml><?xml version="1.0" encoding="utf-8"?>
<p:tagLst xmlns:p="http://schemas.openxmlformats.org/presentationml/2006/main">
  <p:tag name="KSO_WM_SLIDE_BACKGROUND_TYPE" val="bottomTop"/>
  <p:tag name="KSO_WM_UNIT_TEXT_FILL_FORE_SCHEMECOLOR_INDEX" val="13"/>
  <p:tag name="KSO_WM_UNIT_TEXT_FILL_FORE_SCHEMECOLOR_INDEX_BRIGHTNESS" val="0"/>
  <p:tag name="KSO_WM_UNIT_TEXT_FILL_TYPE" val="1"/>
</p:tagLst>
</file>

<file path=ppt/tags/tag157.xml><?xml version="1.0" encoding="utf-8"?>
<p:tagLst xmlns:p="http://schemas.openxmlformats.org/presentationml/2006/main">
  <p:tag name="KSO_WM_ASSEMBLE_CHIP_INDEX" val="4034c87efbdf475d9571466bdbb5a1c6"/>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navigation"/>
  <p:tag name="KSO_WM_TAG_VERSION" val="1.0"/>
  <p:tag name="KSO_WM_TEMPLATE_CATEGORY" val="chip"/>
  <p:tag name="KSO_WM_TEMPLATE_INDEX" val="20226032"/>
  <p:tag name="KSO_WM_UNIT_DEC_AREA_ID" val="a0869723f6054cceb056a31c6c581c34"/>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58.xml><?xml version="1.0" encoding="utf-8"?>
<p:tagLst xmlns:p="http://schemas.openxmlformats.org/presentationml/2006/main">
  <p:tag name="KSO_WM_BEAUTIFY_FLAG" val="#wm#"/>
  <p:tag name="KSO_WM_CHIP_GROUPID" val="6204bba297788eba87d90808"/>
  <p:tag name="KSO_WM_CHIP_XID" val="627dd1dabeb801a67544aaee"/>
  <p:tag name="KSO_WM_SLIDE_BACKGROUND_TYPE" val="navigation"/>
  <p:tag name="KSO_WM_SLIDE_BK_DARK_LIGHT" val="2"/>
  <p:tag name="KSO_WM_TAG_VERSION" val="1.0"/>
  <p:tag name="KSO_WM_TEMPLATE_CATEGORY" val="bg"/>
  <p:tag name="KSO_WM_TEMPLATE_INDEX" val="20221739"/>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1739_6*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59.xml><?xml version="1.0" encoding="utf-8"?>
<p:tagLst xmlns:p="http://schemas.openxmlformats.org/presentationml/2006/main">
  <p:tag name="KSO_WM_ASSEMBLE_CHIP_INDEX" val="53aed2c86237410c8b841115d2ea0efb"/>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SLIDE_BACKGROUND_TYPE" val="navigation"/>
  <p:tag name="KSO_WM_TAG_VERSION" val="1.0"/>
  <p:tag name="KSO_WM_TEMPLATE_CATEGORY" val="chip"/>
  <p:tag name="KSO_WM_TEMPLATE_INDEX" val="20226032"/>
  <p:tag name="KSO_WM_UNIT_DEC_AREA_ID" val="8c85055396534a9185af0fbabb4a879c"/>
  <p:tag name="KSO_WM_UNIT_DEC_CHANGEPICRESERVED" val="1"/>
  <p:tag name="KSO_WM_UNIT_DEC_SUPPORTCHANGEPIC" val="0"/>
  <p:tag name="KSO_WM_UNIT_ID" val="chip20226032_21*i*1"/>
  <p:tag name="KSO_WM_UNIT_INDEX" val="1"/>
  <p:tag name="KSO_WM_UNIT_SUBTYPE" val="t"/>
  <p:tag name="KSO_WM_UNIT_TYPE" val="i"/>
</p:tagLst>
</file>

<file path=ppt/tags/tag160.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61.xml><?xml version="1.0" encoding="utf-8"?>
<p:tagLst xmlns:p="http://schemas.openxmlformats.org/presentationml/2006/main">
  <p:tag name="KSO_WM_SLIDE_BACKGROUND_TYPE" val="navigation"/>
  <p:tag name="KSO_WM_UNIT_TEXT_FILL_FORE_SCHEMECOLOR_INDEX" val="2"/>
  <p:tag name="KSO_WM_UNIT_TEXT_FILL_FORE_SCHEMECOLOR_INDEX_BRIGHTNESS" val="0"/>
  <p:tag name="KSO_WM_UNIT_TEXT_FILL_TYPE" val="1"/>
</p:tagLst>
</file>

<file path=ppt/tags/tag162.xml><?xml version="1.0" encoding="utf-8"?>
<p:tagLst xmlns:p="http://schemas.openxmlformats.org/presentationml/2006/main">
  <p:tag name="KSO_WM_SLIDE_BACKGROUND_TYPE" val="navigation"/>
  <p:tag name="KSO_WM_UNIT_TEXT_FILL_FORE_SCHEMECOLOR_INDEX" val="2"/>
  <p:tag name="KSO_WM_UNIT_TEXT_FILL_FORE_SCHEMECOLOR_INDEX_BRIGHTNESS" val="0"/>
  <p:tag name="KSO_WM_UNIT_TEXT_FILL_TYPE" val="1"/>
</p:tagLst>
</file>

<file path=ppt/tags/tag163.xml><?xml version="1.0" encoding="utf-8"?>
<p:tagLst xmlns:p="http://schemas.openxmlformats.org/presentationml/2006/main">
  <p:tag name="KSO_WM_SLIDE_BACKGROUND_TYPE" val="navigation"/>
  <p:tag name="KSO_WM_UNIT_TEXT_FILL_FORE_SCHEMECOLOR_INDEX" val="2"/>
  <p:tag name="KSO_WM_UNIT_TEXT_FILL_FORE_SCHEMECOLOR_INDEX_BRIGHTNESS" val="0"/>
  <p:tag name="KSO_WM_UNIT_TEXT_FILL_TYPE" val="1"/>
</p:tagLst>
</file>

<file path=ppt/tags/tag164.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65.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66.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67.xml><?xml version="1.0" encoding="utf-8"?>
<p:tagLst xmlns:p="http://schemas.openxmlformats.org/presentationml/2006/main">
  <p:tag name="KSO_WM_SLIDE_BACKGROUND_TYPE" val="navigation"/>
  <p:tag name="KSO_WM_UNIT_TEXT_FILL_FORE_SCHEMECOLOR_INDEX" val="13"/>
  <p:tag name="KSO_WM_UNIT_TEXT_FILL_FORE_SCHEMECOLOR_INDEX_BRIGHTNESS" val="0"/>
  <p:tag name="KSO_WM_UNIT_TEXT_FILL_TYPE" val="1"/>
</p:tagLst>
</file>

<file path=ppt/tags/tag168.xml><?xml version="1.0" encoding="utf-8"?>
<p:tagLst xmlns:p="http://schemas.openxmlformats.org/presentationml/2006/main">
  <p:tag name="KSO_WM_ASSEMBLE_CHIP_INDEX" val="43be26919c614ca39d0391c255144cc4"/>
  <p:tag name="KSO_WM_BEAUTIFY_FLAG" val="#wm#"/>
  <p:tag name="KSO_WM_CHIP_FILLAREA_FILL_RULE" val="{&quot;fill_align&quot;:&quot;cm&quot;,&quot;fill_effect&quot;:[],&quot;fill_mode&quot;:&quot;full&quot;,&quot;sacle_strategy&quot;:&quot;stretch&quot;}"/>
  <p:tag name="KSO_WM_CHIP_GROUPID" val="62f4c843295c1bf6da73f7c7"/>
  <p:tag name="KSO_WM_CHIP_XID" val="62f4c84b295c1bf6da73f7da"/>
  <p:tag name="KSO_WM_SLIDE_BACKGROUND_TYPE" val="belt"/>
  <p:tag name="KSO_WM_TAG_VERSION" val="1.0"/>
  <p:tag name="KSO_WM_TEMPLATE_CATEGORY" val="chip"/>
  <p:tag name="KSO_WM_TEMPLATE_INDEX" val="20226032"/>
  <p:tag name="KSO_WM_UNIT_DEC_AREA_ID" val="aae3d6d1368641e8b14914c4150344f5"/>
  <p:tag name="KSO_WM_UNIT_DEC_CHANGEPICRESERVED" val="1"/>
  <p:tag name="KSO_WM_UNIT_DEC_SUPPORTCHANGEPIC" val="0"/>
  <p:tag name="KSO_WM_UNIT_ID" val="chip20226032_16*i*1"/>
  <p:tag name="KSO_WM_UNIT_INDEX" val="1"/>
  <p:tag name="KSO_WM_UNIT_SUBTYPE" val="v"/>
  <p:tag name="KSO_WM_UNIT_TEXT_FILL_FORE_SCHEMECOLOR_INDEX" val="2"/>
  <p:tag name="KSO_WM_UNIT_TEXT_FILL_FORE_SCHEMECOLOR_INDEX_BRIGHTNESS" val="0"/>
  <p:tag name="KSO_WM_UNIT_TEXT_FILL_TYPE" val="1"/>
  <p:tag name="KSO_WM_UNIT_TYPE" val="i"/>
</p:tagLst>
</file>

<file path=ppt/tags/tag169.xml><?xml version="1.0" encoding="utf-8"?>
<p:tagLst xmlns:p="http://schemas.openxmlformats.org/presentationml/2006/main">
  <p:tag name="KSO_WM_BEAUTIFY_FLAG" val="#wm#"/>
  <p:tag name="KSO_WM_CHIP_GROUPID" val="6204bba297788eba87d90808"/>
  <p:tag name="KSO_WM_CHIP_XID" val="627dd1dabeb801a67544aaef"/>
  <p:tag name="KSO_WM_SLIDE_BACKGROUND_TYPE" val="belt"/>
  <p:tag name="KSO_WM_SLIDE_BK_DARK_LIGHT" val="2"/>
  <p:tag name="KSO_WM_TAG_VERSION" val="1.0"/>
  <p:tag name="KSO_WM_TEMPLATE_CATEGORY" val="bg"/>
  <p:tag name="KSO_WM_TEMPLATE_INDEX" val="20221739"/>
  <p:tag name="KSO_WM_UNIT_BK_DARK_LIGHT" val="2"/>
  <p:tag name="KSO_WM_UNIT_COMPATIBLE" val="0"/>
  <p:tag name="KSO_WM_UNIT_DIAGRAM_ISNUMVISUAL" val="0"/>
  <p:tag name="KSO_WM_UNIT_DIAGRAM_ISREFERUNIT" val="0"/>
  <p:tag name="KSO_WM_UNIT_FILL_FORE_SCHEMECOLOR_INDEX_BRIGHTNESS" val="0"/>
  <p:tag name="KSO_WM_UNIT_FILL_TYPE" val="1"/>
  <p:tag name="KSO_WM_UNIT_HIGHLIGHT" val="0"/>
  <p:tag name="KSO_WM_UNIT_ID" val="bg20221739_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Lst>
</file>

<file path=ppt/tags/tag170.xml><?xml version="1.0" encoding="utf-8"?>
<p:tagLst xmlns:p="http://schemas.openxmlformats.org/presentationml/2006/main">
  <p:tag name="KSO_WM_ASSEMBLE_CHIP_INDEX" val="8c61b4238b2b400191e7821048d03314"/>
  <p:tag name="KSO_WM_BEAUTIFY_FLAG" val="#wm#"/>
  <p:tag name="KSO_WM_CHIP_FILLAREA_FILL_RULE" val="{&quot;fill_align&quot;:&quot;rt&quot;,&quot;fill_effect&quot;:[],&quot;fill_mode&quot;:&quot;adaptive&quot;,&quot;sacle_strategy&quot;:&quot;stretch&quot;}"/>
  <p:tag name="KSO_WM_CHIP_GROUPID" val="62f4c843295c1bf6da73f7c7"/>
  <p:tag name="KSO_WM_CHIP_XID" val="62f4c84b295c1bf6da73f7d6"/>
  <p:tag name="KSO_WM_SLIDE_BACKGROUND_TYPE" val="belt"/>
  <p:tag name="KSO_WM_TAG_VERSION" val="1.0"/>
  <p:tag name="KSO_WM_TEMPLATE_CATEGORY" val="chip"/>
  <p:tag name="KSO_WM_TEMPLATE_INDEX" val="20226032"/>
  <p:tag name="KSO_WM_UNIT_DEC_AREA_ID" val="4a3f26192e0748518c5eaa2327702b82"/>
  <p:tag name="KSO_WM_UNIT_DEC_CHANGEPICRESERVED" val="1"/>
  <p:tag name="KSO_WM_UNIT_DEC_SUPPORTCHANGEPIC" val="0"/>
  <p:tag name="KSO_WM_UNIT_ID" val="chip20226032_19*i*1"/>
  <p:tag name="KSO_WM_UNIT_INDEX" val="1"/>
  <p:tag name="KSO_WM_UNIT_SUBTYPE" val="t"/>
  <p:tag name="KSO_WM_UNIT_TYPE" val="i"/>
</p:tagLst>
</file>

<file path=ppt/tags/tag171.xml><?xml version="1.0" encoding="utf-8"?>
<p:tagLst xmlns:p="http://schemas.openxmlformats.org/presentationml/2006/main">
  <p:tag name="KSO_WM_ASSEMBLE_CHIP_INDEX" val="8594a1dc0de94be78fc1566293aed649"/>
  <p:tag name="KSO_WM_BEAUTIFY_FLAG" val="#wm#"/>
  <p:tag name="KSO_WM_CHIP_FILLAREA_FILL_RULE" val="{&quot;fill_align&quot;:&quot;lb&quot;,&quot;fill_effect&quot;:[],&quot;fill_mode&quot;:&quot;adaptive&quot;,&quot;sacle_strategy&quot;:&quot;stretch&quot;}"/>
  <p:tag name="KSO_WM_CHIP_GROUPID" val="62f4c843295c1bf6da73f7c7"/>
  <p:tag name="KSO_WM_CHIP_XID" val="62f4c84b295c1bf6da73f7d7"/>
  <p:tag name="KSO_WM_SLIDE_BACKGROUND_TYPE" val="belt"/>
  <p:tag name="KSO_WM_TAG_VERSION" val="1.0"/>
  <p:tag name="KSO_WM_TEMPLATE_CATEGORY" val="chip"/>
  <p:tag name="KSO_WM_TEMPLATE_INDEX" val="20226032"/>
  <p:tag name="KSO_WM_UNIT_DEC_AREA_ID" val="767d33b2f1d04dc1a6868c5c77c70195"/>
  <p:tag name="KSO_WM_UNIT_DEC_CHANGEPICRESERVED" val="1"/>
  <p:tag name="KSO_WM_UNIT_DEC_SUPPORTCHANGEPIC" val="0"/>
  <p:tag name="KSO_WM_UNIT_ID" val="chip20226032_20*i*1"/>
  <p:tag name="KSO_WM_UNIT_INDEX" val="1"/>
  <p:tag name="KSO_WM_UNIT_SUBTYPE" val="t"/>
  <p:tag name="KSO_WM_UNIT_TYPE" val="i"/>
</p:tagLst>
</file>

<file path=ppt/tags/tag172.xml><?xml version="1.0" encoding="utf-8"?>
<p:tagLst xmlns:p="http://schemas.openxmlformats.org/presentationml/2006/main">
  <p:tag name="KSO_WM_ASSEMBLE_CHIP_INDEX" val="ff8af57b23c6426c95546dced3eee603"/>
  <p:tag name="KSO_WM_BEAUTIFY_FLAG" val="#wm#"/>
  <p:tag name="KSO_WM_CHIP_FILLAREA_FILL_RULE" val="{&quot;fill_align&quot;:&quot;rb&quot;,&quot;fill_effect&quot;:[],&quot;fill_mode&quot;:&quot;adaptive&quot;,&quot;sacle_strategy&quot;:&quot;stretch&quot;}"/>
  <p:tag name="KSO_WM_CHIP_GROUPID" val="62f4c843295c1bf6da73f7c7"/>
  <p:tag name="KSO_WM_CHIP_XID" val="62f4c84b295c1bf6da73f7d8"/>
  <p:tag name="KSO_WM_SLIDE_BACKGROUND_TYPE" val="belt"/>
  <p:tag name="KSO_WM_TAG_VERSION" val="1.0"/>
  <p:tag name="KSO_WM_TEMPLATE_CATEGORY" val="chip"/>
  <p:tag name="KSO_WM_TEMPLATE_INDEX" val="20226032"/>
  <p:tag name="KSO_WM_UNIT_DEC_AREA_ID" val="edf185024e8444dcb660e76fd4b4881c"/>
  <p:tag name="KSO_WM_UNIT_DEC_CHANGEPICRESERVED" val="1"/>
  <p:tag name="KSO_WM_UNIT_DEC_SUPPORTCHANGEPIC" val="0"/>
  <p:tag name="KSO_WM_UNIT_ID" val="chip20226032_21*i*1"/>
  <p:tag name="KSO_WM_UNIT_INDEX" val="1"/>
  <p:tag name="KSO_WM_UNIT_SUBTYPE" val="t"/>
  <p:tag name="KSO_WM_UNIT_TYPE" val="i"/>
</p:tagLst>
</file>

<file path=ppt/tags/tag173.xml><?xml version="1.0" encoding="utf-8"?>
<p:tagLst xmlns:p="http://schemas.openxmlformats.org/presentationml/2006/main">
  <p:tag name="KSO_WM_SLIDE_BACKGROUND_TYPE" val="belt"/>
  <p:tag name="KSO_WM_UNIT_TEXT_FILL_FORE_SCHEMECOLOR_INDEX" val="13"/>
  <p:tag name="KSO_WM_UNIT_TEXT_FILL_FORE_SCHEMECOLOR_INDEX_BRIGHTNESS" val="0"/>
  <p:tag name="KSO_WM_UNIT_TEXT_FILL_TYPE" val="1"/>
</p:tagLst>
</file>

<file path=ppt/tags/tag174.xml><?xml version="1.0" encoding="utf-8"?>
<p:tagLst xmlns:p="http://schemas.openxmlformats.org/presentationml/2006/main">
  <p:tag name="KSO_WM_SLIDE_BACKGROUND_TYPE" val="belt"/>
  <p:tag name="KSO_WM_UNIT_TEXT_FILL_FORE_SCHEMECOLOR_INDEX" val="2"/>
  <p:tag name="KSO_WM_UNIT_TEXT_FILL_FORE_SCHEMECOLOR_INDEX_BRIGHTNESS" val="0"/>
  <p:tag name="KSO_WM_UNIT_TEXT_FILL_TYPE" val="1"/>
</p:tagLst>
</file>

<file path=ppt/tags/tag175.xml><?xml version="1.0" encoding="utf-8"?>
<p:tagLst xmlns:p="http://schemas.openxmlformats.org/presentationml/2006/main">
  <p:tag name="KSO_WM_SLIDE_BACKGROUND_TYPE" val="belt"/>
  <p:tag name="KSO_WM_UNIT_TEXT_FILL_FORE_SCHEMECOLOR_INDEX" val="2"/>
  <p:tag name="KSO_WM_UNIT_TEXT_FILL_FORE_SCHEMECOLOR_INDEX_BRIGHTNESS" val="0"/>
  <p:tag name="KSO_WM_UNIT_TEXT_FILL_TYPE" val="1"/>
</p:tagLst>
</file>

<file path=ppt/tags/tag176.xml><?xml version="1.0" encoding="utf-8"?>
<p:tagLst xmlns:p="http://schemas.openxmlformats.org/presentationml/2006/main">
  <p:tag name="KSO_WM_SLIDE_BACKGROUND_TYPE" val="belt"/>
  <p:tag name="KSO_WM_UNIT_TEXT_FILL_FORE_SCHEMECOLOR_INDEX" val="2"/>
  <p:tag name="KSO_WM_UNIT_TEXT_FILL_FORE_SCHEMECOLOR_INDEX_BRIGHTNESS" val="0"/>
  <p:tag name="KSO_WM_UNIT_TEXT_FILL_TYPE" val="1"/>
</p:tagLst>
</file>

<file path=ppt/tags/tag177.xml><?xml version="1.0" encoding="utf-8"?>
<p:tagLst xmlns:p="http://schemas.openxmlformats.org/presentationml/2006/main">
  <p:tag name="KSO_WM_SLIDE_BACKGROUND_TYPE" val="belt"/>
  <p:tag name="KSO_WM_UNIT_TEXT_FILL_FORE_SCHEMECOLOR_INDEX" val="13"/>
  <p:tag name="KSO_WM_UNIT_TEXT_FILL_FORE_SCHEMECOLOR_INDEX_BRIGHTNESS" val="0"/>
  <p:tag name="KSO_WM_UNIT_TEXT_FILL_TYPE" val="1"/>
</p:tagLst>
</file>

<file path=ppt/tags/tag178.xml><?xml version="1.0" encoding="utf-8"?>
<p:tagLst xmlns:p="http://schemas.openxmlformats.org/presentationml/2006/main">
  <p:tag name="KSO_WM_TEMPLATE_CATEGORY" val="custom"/>
  <p:tag name="KSO_WM_TEMPLATE_INDEX" val="20226032"/>
  <p:tag name="KSO_WM_UNIT_TEXT_FILL_FORE_SCHEMECOLOR_INDEX" val="13"/>
  <p:tag name="KSO_WM_UNIT_TEXT_FILL_FORE_SCHEMECOLOR_INDEX_BRIGHTNESS" val="0"/>
  <p:tag name="KSO_WM_UNIT_TEXT_FILL_TYPE" val="1"/>
</p:tagLst>
</file>

<file path=ppt/tags/tag179.xml><?xml version="1.0" encoding="utf-8"?>
<p:tagLst xmlns:p="http://schemas.openxmlformats.org/presentationml/2006/main">
  <p:tag name="KSO_WM_TEMPLATE_CATEGORY" val="custom"/>
  <p:tag name="KSO_WM_TEMPLATE_INDEX" val="20226032"/>
  <p:tag name="KSO_WM_UNIT_TEXT_FILL_FORE_SCHEMECOLOR_INDEX" val="13"/>
  <p:tag name="KSO_WM_UNIT_TEXT_FILL_FORE_SCHEMECOLOR_INDEX_BRIGHTNESS" val="0"/>
  <p:tag name="KSO_WM_UNIT_TEXT_FILL_TYPE" val="1"/>
</p:tagLst>
</file>

<file path=ppt/tags/tag1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3.xml><?xml version="1.0" encoding="utf-8"?>
<p:tagLst xmlns:p="http://schemas.openxmlformats.org/presentationml/2006/main">
  <p:tag name="KSO_WM_BEAUTIFY_FLAG" val="#wm#"/>
  <p:tag name="KSO_WM_CHIP_COLORING" val="1"/>
  <p:tag name="KSO_WM_TAG_VERSION" val="1.0"/>
  <p:tag name="KSO_WM_TEMPLATE_CATEGORY" val="custom"/>
  <p:tag name="KSO_WM_TEMPLATE_INDEX" val="20226032"/>
</p:tagLst>
</file>

<file path=ppt/tags/tag184.xml><?xml version="1.0" encoding="utf-8"?>
<p:tagLst xmlns:p="http://schemas.openxmlformats.org/presentationml/2006/main">
  <p:tag name="KSO_WM_ASSEMBLE_CHIP_INDEX" val="8681fd0e0a6f4489a4236cd51d783933"/>
  <p:tag name="KSO_WM_BEAUTIFY_FLAG" val="#wm#"/>
  <p:tag name="KSO_WM_CHIP_FILLAREA_FILL_RULE" val="{&quot;fill_align&quot;:&quot;lt&quot;,&quot;fill_mode&quot;:&quot;adaptive&quot;,&quot;sacle_strategy&quot;:&quot;smart&quot;}"/>
  <p:tag name="KSO_WM_CHIP_GROUPID" val="624cf35d8c72ca61f790a22e"/>
  <p:tag name="KSO_WM_CHIP_XID" val="624cf35d8c72ca61f790a22d"/>
  <p:tag name="KSO_WM_TAG_VERSION" val="1.0"/>
  <p:tag name="KSO_WM_TEMPLATE_CATEGORY" val="custom"/>
  <p:tag name="KSO_WM_TEMPLATE_INDEX" val="20226032"/>
  <p:tag name="KSO_WM_UNIT_BLOCK" val="0"/>
  <p:tag name="KSO_WM_UNIT_COMPATIBLE" val="0"/>
  <p:tag name="KSO_WM_UNIT_DEC_AREA_ID" val="cc2023966ba3479fa1c01e17a0323e51"/>
  <p:tag name="KSO_WM_UNIT_DEFAULT_FONT" val="66;74;2"/>
  <p:tag name="KSO_WM_UNIT_DIAGRAM_ISNUMVISUAL" val="0"/>
  <p:tag name="KSO_WM_UNIT_DIAGRAM_ISREFERUNIT" val="0"/>
  <p:tag name="KSO_WM_UNIT_HIGHLIGHT" val="0"/>
  <p:tag name="KSO_WM_UNIT_ID" val="custom20226032_1*a*1"/>
  <p:tag name="KSO_WM_UNIT_INDEX" val="1"/>
  <p:tag name="KSO_WM_UNIT_ISCONTENTSTITLE" val="0"/>
  <p:tag name="KSO_WM_UNIT_ISNUMDGMTITLE" val="0"/>
  <p:tag name="KSO_WM_UNIT_LAYERLEVEL" val="1"/>
  <p:tag name="KSO_WM_UNIT_NOCLEAR" val="0"/>
  <p:tag name="KSO_WM_UNIT_PRESET_TEXT" val="教育教学模板"/>
  <p:tag name="KSO_WM_UNIT_TEXT_FILL_FORE_SCHEMECOLOR_INDEX" val="13"/>
  <p:tag name="KSO_WM_UNIT_TEXT_FILL_FORE_SCHEMECOLOR_INDEX_BRIGHTNESS" val="0.15"/>
  <p:tag name="KSO_WM_UNIT_TEXT_FILL_TYPE" val="1"/>
  <p:tag name="KSO_WM_UNIT_TYPE" val="a"/>
  <p:tag name="KSO_WM_UNIT_VALUE" val="8"/>
</p:tagLst>
</file>

<file path=ppt/tags/tag185.xml><?xml version="1.0" encoding="utf-8"?>
<p:tagLst xmlns:p="http://schemas.openxmlformats.org/presentationml/2006/main">
  <p:tag name="KSO_WM_BEAUTIFY_FLAG" val="#wm#"/>
  <p:tag name="KSO_WM_CHIP_COLORING" val="1"/>
  <p:tag name="KSO_WM_CHIP_DECFILLPROP" val="[]"/>
  <p:tag name="KSO_WM_CHIP_FILLPROP" val="[[{&quot;text_align&quot;:&quot;lm&quot;,&quot;text_direction&quot;:&quot;horizontal&quot;,&quot;support_big_font&quot;:false,&quot;picture_toward&quot;:0,&quot;picture_dockside&quot;:[],&quot;fill_id&quot;:&quot;3b50f7cce9dd429da8d2fb599840cb10&quot;,&quot;fill_align&quot;:&quot;lm&quot;,&quot;chip_types&quot;:[&quot;diagram&quot;,&quot;header&quot;]}],[{&quot;text_align&quot;:&quot;rm&quot;,&quot;text_direction&quot;:&quot;horizontal&quot;,&quot;support_big_font&quot;:false,&quot;picture_toward&quot;:0,&quot;picture_dockside&quot;:[],&quot;fill_id&quot;:&quot;3b50f7cce9dd429da8d2fb599840cb10&quot;,&quot;fill_align&quot;:&quot;rb&quot;,&quot;chip_types&quot;:[&quot;header&quot;]}],[{&quot;text_align&quot;:&quot;rm&quot;,&quot;text_direction&quot;:&quot;horizontal&quot;,&quot;support_big_font&quot;:false,&quot;picture_toward&quot;:0,&quot;picture_dockside&quot;:[],&quot;fill_id&quot;:&quot;3b50f7cce9dd429da8d2fb599840cb10&quot;,&quot;fill_align&quot;:&quot;rt&quot;,&quot;chip_types&quot;:[&quot;header&quot;]}],[{&quot;text_align&quot;:&quot;rm&quot;,&quot;text_direction&quot;:&quot;horizontal&quot;,&quot;support_big_font&quot;:false,&quot;picture_toward&quot;:0,&quot;picture_dockside&quot;:[],&quot;fill_id&quot;:&quot;3b50f7cce9dd429da8d2fb599840cb10&quot;,&quot;fill_align&quot;:&quot;rm&quot;,&quot;chip_types&quot;:[&quot;header&quot;]}],[{&quot;text_align&quot;:&quot;lm&quot;,&quot;text_direction&quot;:&quot;horizontal&quot;,&quot;support_big_font&quot;:false,&quot;picture_toward&quot;:0,&quot;picture_dockside&quot;:[],&quot;fill_id&quot;:&quot;3b50f7cce9dd429da8d2fb599840cb10&quot;,&quot;fill_align&quot;:&quot;lt&quot;,&quot;chip_types&quot;:[&quot;header&quot;]}],[{&quot;text_align&quot;:&quot;cm&quot;,&quot;text_direction&quot;:&quot;horizontal&quot;,&quot;support_big_font&quot;:false,&quot;picture_toward&quot;:0,&quot;picture_dockside&quot;:[],&quot;fill_id&quot;:&quot;3b50f7cce9dd429da8d2fb599840cb10&quot;,&quot;fill_align&quot;:&quot;lt&quot;,&quot;chip_types&quot;:[&quot;header&quot;]}],[{&quot;text_align&quot;:&quot;lm&quot;,&quot;text_direction&quot;:&quot;horizontal&quot;,&quot;support_big_font&quot;:false,&quot;picture_toward&quot;:0,&quot;picture_dockside&quot;:[],&quot;fill_id&quot;:&quot;3b50f7cce9dd429da8d2fb599840cb10&quot;,&quot;fill_align&quot;:&quot;lb&quot;,&quot;chip_types&quot;:[&quot;header&quot;]}],[{&quot;text_align&quot;:&quot;cm&quot;,&quot;text_direction&quot;:&quot;horizontal&quot;,&quot;support_big_font&quot;:false,&quot;picture_toward&quot;:0,&quot;picture_dockside&quot;:[],&quot;fill_id&quot;:&quot;3b50f7cce9dd429da8d2fb599840cb10&quot;,&quot;fill_align&quot;:&quot;lb&quot;,&quot;chip_types&quot;:[&quot;header&quot;]}],[{&quot;text_align&quot;:&quot;lm&quot;,&quot;text_direction&quot;:&quot;horizontal&quot;,&quot;support_big_font&quot;:false,&quot;picture_toward&quot;:0,&quot;picture_dockside&quot;:[],&quot;fill_id&quot;:&quot;3b50f7cce9dd429da8d2fb599840cb10&quot;,&quot;fill_align&quot;:&quot;lm&quot;,&quot;chip_types&quot;:[&quot;header&quot;]}],[{&quot;text_align&quot;:&quot;cm&quot;,&quot;text_direction&quot;:&quot;horizontal&quot;,&quot;support_big_font&quot;:false,&quot;picture_toward&quot;:0,&quot;picture_dockside&quot;:[],&quot;fill_id&quot;:&quot;3b50f7cce9dd429da8d2fb599840cb10&quot;,&quot;fill_align&quot;:&quot;lm&quot;,&quot;chip_types&quot;:[&quot;header&quot;]}],[{&quot;text_align&quot;:&quot;cm&quot;,&quot;text_direction&quot;:&quot;horizontal&quot;,&quot;support_big_font&quot;:false,&quot;picture_toward&quot;:0,&quot;picture_dockside&quot;:[],&quot;fill_id&quot;:&quot;3b50f7cce9dd429da8d2fb599840cb10&quot;,&quot;fill_align&quot;:&quot;cm&quot;,&quot;chip_types&quot;:[&quot;header&quot;]}],[{&quot;text_align&quot;:&quot;lm&quot;,&quot;text_direction&quot;:&quot;horizontal&quot;,&quot;support_big_font&quot;:false,&quot;picture_toward&quot;:0,&quot;picture_dockside&quot;:[],&quot;fill_id&quot;:&quot;3b50f7cce9dd429da8d2fb599840cb10&quot;,&quot;fill_align&quot;:&quot;cm&quot;,&quot;chip_types&quot;:[&quot;header&quot;]}],[{&quot;text_align&quot;:&quot;cm&quot;,&quot;text_direction&quot;:&quot;horizontal&quot;,&quot;support_big_font&quot;:false,&quot;picture_toward&quot;:0,&quot;picture_dockside&quot;:[],&quot;fill_id&quot;:&quot;3b50f7cce9dd429da8d2fb599840cb10&quot;,&quot;fill_align&quot;:&quot;ct&quot;,&quot;chip_types&quot;:[&quot;header&quot;]}],[{&quot;text_align&quot;:&quot;lm&quot;,&quot;text_direction&quot;:&quot;horizontal&quot;,&quot;support_big_font&quot;:false,&quot;picture_toward&quot;:0,&quot;picture_dockside&quot;:[],&quot;fill_id&quot;:&quot;3b50f7cce9dd429da8d2fb599840cb10&quot;,&quot;fill_align&quot;:&quot;ct&quot;,&quot;chip_types&quot;:[&quot;header&quot;]}],[{&quot;text_align&quot;:&quot;cm&quot;,&quot;text_direction&quot;:&quot;horizontal&quot;,&quot;support_big_font&quot;:false,&quot;picture_toward&quot;:0,&quot;picture_dockside&quot;:[],&quot;fill_id&quot;:&quot;3b50f7cce9dd429da8d2fb599840cb10&quot;,&quot;fill_align&quot;:&quot;cb&quot;,&quot;chip_types&quot;:[&quot;header&quot;]}],[{&quot;text_align&quot;:&quot;lm&quot;,&quot;text_direction&quot;:&quot;horizontal&quot;,&quot;support_big_font&quot;:false,&quot;picture_toward&quot;:0,&quot;picture_dockside&quot;:[],&quot;fill_id&quot;:&quot;3b50f7cce9dd429da8d2fb599840cb10&quot;,&quot;fill_align&quot;:&quot;cb&quot;,&quot;chip_types&quot;:[&quot;header&quot;]}]]"/>
  <p:tag name="KSO_WM_CHIP_GROUPID" val="614a9d9b1e630cfd8f114d26"/>
  <p:tag name="KSO_WM_CHIP_INFOS" val="{&quot;type&quot;:0,&quot;layout_type&quot;:&quot;1_NF_LC_7&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title&quot;,&quot;sectionTitle&quot;,&quot;contents&quot;,&quot;endPage&quot;],&quot;useType&quot;:[&quot;ppt&quot;]}"/>
  <p:tag name="KSO_WM_CHIP_XID" val="614a9d9b1e630cfd8f114d27"/>
  <p:tag name="KSO_WM_SLIDE_BACKGROUND_TYPE" val="general"/>
  <p:tag name="KSO_WM_SLIDE_BK_DARK_LIGHT" val="2"/>
  <p:tag name="KSO_WM_SLIDE_ID" val="custom20226032_1"/>
  <p:tag name="KSO_WM_SLIDE_INDEX" val="1"/>
  <p:tag name="KSO_WM_SLIDE_ITEM_CNT" val="0"/>
  <p:tag name="KSO_WM_SLIDE_LAYOUT" val="a_f"/>
  <p:tag name="KSO_WM_SLIDE_LAYOUT_CNT" val="1_2"/>
  <p:tag name="KSO_WM_SLIDE_LAYOUT_INFO" val="{&quot;id&quot;:&quot;2022-09-14T17:05:22&quot;,&quot;margin&quot;:{&quot;bottom&quot;:5.4162650108337402,&quot;left&quot;:0.95073616504669189,&quot;right&quot;:14.313993453979492,&quot;top&quot;:5.1823053359985352},&quot;type&quot;:0}"/>
  <p:tag name="KSO_WM_SLIDE_SUBTYPE" val="pureTxt"/>
  <p:tag name="KSO_WM_SLIDE_SUPPORT_FEATURE_TYPE" val="0"/>
  <p:tag name="KSO_WM_SLIDE_TYPE" val="title"/>
  <p:tag name="KSO_WM_TAG_VERSION" val="1.0"/>
  <p:tag name="KSO_WM_TEMPLATE_ASSEMBLE_GROUPID" val="62f4c843295c1bf6da73f7c7"/>
  <p:tag name="KSO_WM_TEMPLATE_ASSEMBLE_XID" val="6321994bf9895fa2f153a0cd"/>
  <p:tag name="KSO_WM_TEMPLATE_CATEGORY" val="custom"/>
  <p:tag name="KSO_WM_TEMPLATE_COLOR_TYPE" val="1"/>
  <p:tag name="KSO_WM_TEMPLATE_INDEX" val="20226032"/>
  <p:tag name="KSO_WM_TEMPLATE_MASTER_THUMB_INDEX" val="13"/>
  <p:tag name="KSO_WM_TEMPLATE_MASTER_TYPE" val="1"/>
  <p:tag name="KSO_WM_TEMPLATE_SUBCATEGORY" val="21"/>
  <p:tag name="KSO_WM_TEMPLATE_THUMBS_INDEX" val="1、2、3、4、7、21"/>
</p:tagLst>
</file>

<file path=ppt/tags/tag186.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Adjacency">
      <a:dk1>
        <a:srgbClr val="000000"/>
      </a:dk1>
      <a:lt1>
        <a:srgbClr val="FFFFFF"/>
      </a:lt1>
      <a:dk2>
        <a:srgbClr val="1E4139"/>
      </a:dk2>
      <a:lt2>
        <a:srgbClr val="2B5D53"/>
      </a:lt2>
      <a:accent1>
        <a:srgbClr val="E7C25E"/>
      </a:accent1>
      <a:accent2>
        <a:srgbClr val="CB931A"/>
      </a:accent2>
      <a:accent3>
        <a:srgbClr val="E7873F"/>
      </a:accent3>
      <a:accent4>
        <a:srgbClr val="DA4441"/>
      </a:accent4>
      <a:accent5>
        <a:srgbClr val="5DCCA1"/>
      </a:accent5>
      <a:accent6>
        <a:srgbClr val="55B6DE"/>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宋体"/>
        <a:cs typeface="Arial"/>
      </a:majorFont>
      <a:minorFont>
        <a:latin typeface="Calibri"/>
        <a:ea typeface="宋体"/>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宋体"/>
        <a:cs typeface="Arial"/>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宋体"/>
        <a:cs typeface="Arial"/>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46</Paragraphs>
  <Slides>13</Slides>
  <Notes>1</Notes>
  <TotalTime>1</TotalTime>
  <HiddenSlides>0</HiddenSlides>
  <MMClips>0</MMClips>
  <ScaleCrop>0</ScaleCrop>
  <HeadingPairs>
    <vt:vector baseType="variant" size="6">
      <vt:variant>
        <vt:lpstr>Fonts used</vt:lpstr>
      </vt:variant>
      <vt:variant>
        <vt:i4>15</vt:i4>
      </vt:variant>
      <vt:variant>
        <vt:lpstr>Theme</vt:lpstr>
      </vt:variant>
      <vt:variant>
        <vt:i4>1</vt:i4>
      </vt:variant>
      <vt:variant>
        <vt:lpstr>Slide Titles</vt:lpstr>
      </vt:variant>
      <vt:variant>
        <vt:i4>13</vt:i4>
      </vt:variant>
    </vt:vector>
  </HeadingPairs>
  <TitlesOfParts>
    <vt:vector baseType="lpstr" size="29">
      <vt:lpstr>Arial</vt:lpstr>
      <vt:lpstr>Calibri</vt:lpstr>
      <vt:lpstr>微软雅黑</vt:lpstr>
      <vt:lpstr>汉仪铁线黑-35简</vt:lpstr>
      <vt:lpstr>汉仪宋韵朗黑简</vt:lpstr>
      <vt:lpstr>汉仪中简黑简</vt:lpstr>
      <vt:lpstr>YouSheBiaoTiHei</vt:lpstr>
      <vt:lpstr>OPPOSans-R</vt:lpstr>
      <vt:lpstr>宋体</vt:lpstr>
      <vt:lpstr>华文仿宋</vt:lpstr>
      <vt:lpstr>Kaiti SC Regular</vt:lpstr>
      <vt:lpstr>Times New Roman</vt:lpstr>
      <vt:lpstr>方正姚体</vt:lpstr>
      <vt:lpstr>Wingdings</vt:lpstr>
      <vt:lpstr>楷体</vt:lpstr>
      <vt:lpstr>Office Theme</vt:lpstr>
      <vt:lpstr>电视真人秀策划  文本写作</vt:lpstr>
      <vt:lpstr>PowerPoint Presentation</vt:lpstr>
      <vt:lpstr>PowerPoint Presentation</vt:lpstr>
      <vt:lpstr>PowerPoint Presentation</vt:lpstr>
      <vt:lpstr>PowerPoint Presentation</vt:lpstr>
      <vt:lpstr>PowerPoint Presentation</vt:lpstr>
      <vt:lpstr>PowerPoint Presentation</vt:lpstr>
      <vt:lpstr>☆早期真人秀</vt:lpstr>
      <vt:lpstr>☆分析</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2024-09-03T15:25:08.652</cp:lastPrinted>
  <dcterms:created xsi:type="dcterms:W3CDTF">2024-09-03T07:25:08Z</dcterms:created>
  <dcterms:modified xsi:type="dcterms:W3CDTF">2024-09-03T07:25:11Z</dcterms:modified>
</cp:coreProperties>
</file>