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A12C39-66D6-4CB8-93EE-BC681E05BB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268770-7908-4D02-B48C-B5E2D67A05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631AC9-67D0-42F2-BD82-50039F1BD7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1CE3EF-A01E-4822-907F-0D3FE98E4F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462EA1-39E2-44D4-A6AD-9F56E07952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7D321A-8B12-4844-8EA0-765990FA56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2A1DA6-9F36-4155-8AAD-11366F7324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A3C750-77B0-4F14-8AEE-BD24FDA205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F07BC0-80F7-4B9E-BE35-8A51B3FD52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9A5AC8-B6AF-469E-B3B4-A35629FC36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82BE13-A573-43A2-86ED-3AFD2C3C90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5212004314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学校剧场部工作总结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工作亮点及特色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工作反思与展望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附录与参考资料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简介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学校剧场部是学校艺术教育的重要组成部分，主要负责组织、策划和实施各类文艺演出活动，为学生提供展示才艺、感受艺术的平台。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剧场部的工作旨在培养学生的艺术素养，提高学生的审美能力和创造力，同时丰富校园文化生活，营造积极向上的校园氛围。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208" r="152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提高学生的创造力和团队协作能力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在组织和实施文艺演出活动的过程中，激发学生的创造力和团队协作能力，培养学生的综合素质。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培养学生的艺术素养和审美能力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通过组织各类文艺演出活动，让学生了解和欣赏不同类型的艺术作品，提高学生的艺术素养和审美能力。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丰富校园文化生活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通过举办各类文艺演出活动，为校园文化生活注入新的活力，营造积极向上的校园氛围。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51" r="257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根据学校艺术教育的要求和学生的兴趣爱好，策划和组织各类文艺演出活动，如音乐会、舞蹈晚会、戏剧表演等。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策划和组织各类文艺演出活动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通过招募和培训有才艺的学生担任演员和工作人员，为文艺演出活动的顺利实施提供保障。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招募和培训演员和工作人员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通过海报、宣传册、社交媒体等渠道宣传和推广文艺演出活动，吸引更多的学生参与。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宣传和推广活动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在文艺演出活动现场，负责管理和协调各项工作，确保活动的顺利进行。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活动现场管理和协调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主要工作内容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工作成果展示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学校剧场部在过去一年里，成功举办了多场大型演出，包括音乐会、戏剧表演等，吸引了大量观众观看。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通过不断的努力和改进，学校剧场部的演出质量得到了广大师生和观众的认可和好评，提升了学校的文化形象。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演出活动成果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演出质量得到认可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成功举办多场大型演出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179" r="3317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826" r="3182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学校剧场部开展了多种形式的培训活动，包括表演技巧、舞台艺术、化妆造型等，为同学们提供了丰富多彩的学习体验。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培训内容丰富多样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通过培训，同学们的表演技巧和舞台表现力得到了显著提高，为今后的演出活动打下了坚实的基础。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培训效果显著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培训成果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积极参加各类比赛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学校剧场部积极组织同学们参加各类比赛，包括校内外的文艺比赛、戏剧比赛等，为同学们提供了展示自己的舞台。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比赛成绩优异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通过不断的努力和拼搏，学校剧场部在各类比赛中取得了优异的成绩，为学校争得了荣誉。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参与比赛成果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工作亮点及特色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https://d.book118.com/905212004314011104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2024-09-14T18:50:32.972</cp:lastPrinted>
  <dcterms:created xsi:type="dcterms:W3CDTF">2024-09-14T10:50:32Z</dcterms:created>
  <dcterms:modified xsi:type="dcterms:W3CDTF">2024-09-14T10:50:34Z</dcterms:modified>
</cp:coreProperties>
</file>