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C209B-03D8-44C5-B31E-C885637F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F35C3-DAF9-406A-B2F5-2B34ED4C6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6421C-D734-4A1B-91A1-2E60152E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0F107-7BCB-463A-8027-84B2DE3C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555A6-104E-4717-82C7-8A3D3750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EDCDE-FDDF-4B48-9CFC-55D975292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CD02E-DB2A-4477-A7D1-A2D3A3F4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CE360-29DA-4C99-8E0B-982FBF494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D04B2-583D-49E3-A6D8-99F52AB20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A6191-6BBF-4F8B-BF03-F0B9C6C2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C1F48-A589-4063-8F17-A79C5B313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1213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包装行业2024年宿舍管理包装设计创新方案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包装设计创新理念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宿舍管理包装设计创新方案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创新方案实施计划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创新方案效益分析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目前，许多宿舍仍采用传统的人工管理方式，如纸质登记、手动分配宿舍等，效率低下且易出错。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75" b="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宿舍管理信息不透明，学生和管理人员之间沟通不畅，导致许多问题得不到及时解决。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部分宿舍设施老旧，环境不佳，难以满足学生的基本生活需求。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随着信息化的发展，宿舍管理需要实现信息化、智能化，提高管理效率和学生满意度。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学生个性化需求日益突出，对宿舍环境、设施等提出更高要求。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宿舍安全问题一直是重中之重，如何保障学生的人身和财产安全是宿舍管理面临的重要挑战。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学生生活的基础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宿舍是学生生活的重要组成部分，良好的宿舍管理能够为学生提供舒适、安全的生活环境。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学校形象的体现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宿舍管理的好坏直接关系到学校的形象和声誉，对于提高学校整体形象具有重要意义。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社会稳定的因素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宿舍作为学生聚集的场所，其管理的好坏也与社会稳定密切相关。加强宿舍管理有助于维护校园秩序和社会稳定。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包装设计创新理念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优先选择可降解、可回收的环保材料，减少对环境的影响。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58" b="7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通过优化包装结构，减少材料使用，降低包装重量和体积。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458" b="8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在包装生产过程中，采用低能耗、低排放的生产工艺和设备。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根据产品特性和用户需求，设计易于携带的包装形式，如手提袋、背包等。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易开启设计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采用易于开启的包装形式，方便用户快速打开包装。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应用现代科技手段，如RFID、二维码等，实现包装的智能化管理，提高使用便捷性。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2056" r="3205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33" r="2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根据不同用户群体和市场需求，设计具有个性化特点的包装形式，凸显产品独特性。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运用色彩心理学原理，合理搭配包装色彩，提升产品视觉吸引力。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文化元素融合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将传统文化元素与现代设计理念相融合，打造具有文化内涵的包装形式。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美观性理念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宿舍管理包装设计创新方案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悬挂式收纳方案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利用宿舍墙壁、床架等垂直空间，设计悬挂式收纳袋、收纳篮等，便于存放衣物、书籍等物品。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多功能收纳家具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结合宿舍家具设计，打造具有收纳功能的床架、书桌、椅子等，实现家具与收纳的完美结合。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模块化收纳系统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设计可拆卸、可组合的收纳盒、收纳架等，方便学生根据宿舍空间和个人需求进行灵活配置，提高空间利用率。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宿舍收纳包装设计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58" r="14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采用可降解、可回收的环保材料制作清洁用品包装，如纸质或生物降解塑料等，减少对环境的影响。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环保清洁用品包装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设计轻便、易携带的清洁工具，如折叠式扫帚、拖把等，方便学生进行日常清洁工作。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便捷式清洁工具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提供包括清洁剂、清洁工具、垃圾袋等在内的全套清洁用品，简化学生购买和使用的流程。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一体化清洁方案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宿舍清洁包装设计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https://d.book118.com/905212132031011043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2024-09-04T18:30:02.915</cp:lastPrinted>
  <dcterms:created xsi:type="dcterms:W3CDTF">2024-09-04T10:30:02Z</dcterms:created>
  <dcterms:modified xsi:type="dcterms:W3CDTF">2024-09-04T10:30:05Z</dcterms:modified>
</cp:coreProperties>
</file>