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D80E7-0077-4DD3-8AC0-7AC61E23A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30893-F237-4109-BC8F-D90351108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C7C7D-0D9F-42F8-B443-EB988DE63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728B9F-BF4F-4715-9DDF-8583672C5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187438-63BF-4129-83C2-F5C9D07B9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380F48-358B-4CCD-BD42-04D7FB67E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85B452-6349-457F-9FF2-5F6700109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A11AC8-E171-4D98-94C7-B30F49D3D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959EE5-1F70-463F-8134-DD03ED6B5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52F9BB-860A-4E07-9EBC-875A8C7D8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27AC8-34BA-4DE3-B448-5B04FF2A8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21333131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无人驾驶行业发展趋势预测报告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61364" cy="46223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7850" cy="46223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无人驾驶行业概述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全球无人驾驶行业市场分析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无人驾驶技术发展趋势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无人驾驶行业未来发展预测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无人驾驶面临的挑战与对策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无人驾驶行业概述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无人驾驶定义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无人驾驶是一种通过先进的传感器、控制器和执行器等装置，实现车辆自主驾驶的技术。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无人驾驶技术涉及多个领域，包括传感器技术、控制理论、人工智能等，通过这些技术的集成，实现车辆的自主导航、障碍物识别、路径规划等功能。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19" r="23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无人驾驶的定义与技术基础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无人驾驶可应用于公共交通、物流运输、共享出行、农业作业等领域，提高运输效率，降低人力成本，并带来安全、舒适等优势。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无人驾驶具有提高运输效率、降低人力成本、提高安全性、提升出行舒适度等优势，可广泛应用于各种场景，为人们的生活和工作带来便利。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无人驾驶的应用场景与优势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750" r="25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无人驾驶的发展经历了多个阶段，从最早的辅助驾驶到半自动驾驶，再到全自动驾驶，技术不断进步，应用场景也日益广泛。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目前，无人驾驶技术已经取得了一定的成果，部分场景已经开始应用无人驾驶车辆进行运输服务，但仍然面临技术成熟度、法规政策、安全保障等方面的挑战。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无人驾驶的发展历程与现状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全球无人驾驶行业市场分析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随着技术进步和市场需求增长，全球无人驾驶行业市场规模持续扩大。根据市场研究报告，未来几年内无人驾驶行业市场规模有望达到数十亿美元。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传感器、通信等技术的快速发展，无人驾驶技术的成熟度和可靠性不断提升，推动了无人驾驶行业的快速增长。同时，共享出行、物流配送等领域的市场需求也在不断增长，为无人驾驶行业提供了广阔的发展空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主要参与企业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全球无人驾驶行业的参与者众多，包括传统汽车制造商、科技公司、初创企业等。其中，谷歌母公司Alphabet、特斯拉、宝马等是行业内的领先企业。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无人驾驶行业的竞争格局尚未完全形成。传统汽车制造商和科技公司在技术、人才、资金等方面展开激烈竞争，同时也有不少初创企业凭借创新技术崭露头角。未来几年内，随着市场竞争加剧，预计将有部分企业退出市场，行业集中度将逐渐提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主要参与企业与竞争格局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各国政府对无人驾驶的态度和政策存在差异。一些国家如美国、中国等已经出台相关政策鼓励无人驾驶的研发和测试，但也有一些国家对无人驾驶的监管较为严格，限制了其商业化应用。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法规限制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全球范围内对无人驾驶的法律法规尚不完善，主要集中在测试、路测、商业化运营等方面。未来几年内，各国政府将进一步完善相关法律法规，为无人驾驶的广泛应用提供法律保障。同时，对于无人驾驶的安全性、责任认定等问题也需要制定相应的法规进行规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政策环境与法规限制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https://d.book118.com/905213331313011034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2024-08-30T14:20:16.080</cp:lastPrinted>
  <dcterms:created xsi:type="dcterms:W3CDTF">2024-08-30T06:20:16Z</dcterms:created>
  <dcterms:modified xsi:type="dcterms:W3CDTF">2024-08-30T06:20:17Z</dcterms:modified>
</cp:coreProperties>
</file>