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489326-1FBF-43F7-B00E-13CCE50CC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BEACBB-F969-4AB9-AE87-1DE314250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380169-6363-4692-AD79-8917D2BD17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63B366-0196-4B44-872D-3EE5AA85E2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51FBD2-D2E5-4758-8EB2-ED566B8689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BA17D0-C422-4E7F-8A2E-387DD1C261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33AE24-4AE9-470C-9F06-39E70E234C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EB440E-9E4D-457F-BA6A-9AE107EB39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643413-6140-4789-B7E5-CA1C26BFD2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078C7A-A6B1-4ED6-9327-236D8659B9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6F391B-ADBB-48B3-8124-E11384AC2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214321234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小型压阻式固态压力传感器高压进气口低压进气口绝对压力传感器课件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压阻式固态压力传感器简介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小型压阻式固态压力传感器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高压进气口与低压进气口</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绝对压力传感器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小型压阻式固态压力传感器与高压进气口、低压进气口及绝对压力传</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压阻式固态压力传感器简介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敏感元件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压阻式压力传感器的敏感元件是压敏电阻，它是一种具有压阻效应的电阻，当受到外界压力时，其电阻值会发生变化。</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基于压阻效应</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压阻效应是指当固体受到压力作用时，其电阻值会发生改变的现象。压阻式压力传感器利用这一原理，将感受到的压力转换成电信号输出。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测量原理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压阻式压力传感器通过测量压敏电阻的电阻值变化，将压力值转换为电信号输出。这种传感器通常采用惠斯通电桥电路来测量电阻值的变化。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498" r="1049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压阻式压力传感器的基本原理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压阻式压力传感器的应用场景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汽车工业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在汽车工业中，压阻式压力传感器被广泛应用于发动机控制系统、刹车系统、空调控制系统等。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航空航天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在航空航天领域，压阻式压力传感器用于监测飞机和火箭发动机内部的气体压力、飞行器外部的大气压力等。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医疗领域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在医疗领域，压阻式压力传感器用于监测病人血压、呼吸、心电等各种生理参数。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优点</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灵敏度高：由于采用压阻效应原理，压阻式压力传感器具有较高的灵敏度。</a:t>
            </a:r>
          </a:p>
        </p:txBody>
      </p:sp>
      <p:pic>
        <p:nvPicPr>
          <p:cNvPr id="6" name="Picture 6"/>
          <p:cNvPicPr>
            <a:picLocks noChangeAspect="1"/>
          </p:cNvPicPr>
          <p:nvPr/>
        </p:nvPicPr>
        <p:blipFill>
          <a:blip r:embed="rId2"/>
          <a:srcRect t="10034" b="1003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314" b="731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体积小：固态压力传感器体积小，易于集成到各种系统中。</a:t>
            </a:r>
          </a:p>
        </p:txBody>
      </p:sp>
      <p:pic>
        <p:nvPicPr>
          <p:cNvPr id="10" name="Picture 10"/>
          <p:cNvPicPr>
            <a:picLocks noChangeAspect="1"/>
          </p:cNvPicPr>
          <p:nvPr/>
        </p:nvPicPr>
        <p:blipFill>
          <a:blip r:embed="rId4"/>
          <a:srcRect t="31266" b="3126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压阻式压力传感器的优缺点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008" r="3400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由于采用固态敏感元件，压阻式压力传感器的稳定性较好，具有较长的使用寿命。</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稳定性好</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与其它类型的压力传感器相比，压阻式压力传感器的制造成本较低。</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成本低</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压阻式压力传感器的优缺点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缺点</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测量范围有限：由于敏感元件本身的限制，压阻式压力传感器的测量范围相对有限。</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对温度敏感：压阻式压力传感器的电阻值受温度影响较大，需要进行温度补偿。</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36" r="1183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压阻式压力传感器的优缺点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小型压阻式固态压力传感器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高精度</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稳定性好</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可靠性高</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灵活性好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小型压阻式固态压力传感器的特点</a:t>
              </a:r>
            </a:p>
          </p:txBody>
        </p:sp>
      </p:grpSp>
      <p:pic>
        <p:nvPicPr>
          <p:cNvPr id="28" name="Picture 28"/>
          <p:cNvPicPr>
            <a:picLocks noChangeAspect="1"/>
          </p:cNvPicPr>
          <p:nvPr/>
        </p:nvPicPr>
        <p:blipFill>
          <a:blip r:embed="rId2"/>
          <a:srcRect l="14293" r="1429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能够精确地测量压力变化，分辨率高。</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采用固态电子元件，受温度和湿度影响小，稳定性较好。</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没有活动部件，因此具有较长的使用寿命和较低的故障率。</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可以适应不同的测量环境和应用需求。</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https://d.book118.com/905214321234011034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2024-08-30T09:14:53.262</cp:lastPrinted>
  <dcterms:created xsi:type="dcterms:W3CDTF">2024-08-30T01:14:53Z</dcterms:created>
  <dcterms:modified xsi:type="dcterms:W3CDTF">2024-08-30T01:14:55Z</dcterms:modified>
</cp:coreProperties>
</file>