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BAD8C-9979-4E32-A50A-91DC3A2B5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9A9DF-FBD9-49FC-9D90-F69861AE1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6C791-DE30-4EBB-B1BD-532B36722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8CD54-DE26-4CF0-8A8C-92B9E8942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ABE009-8FD1-4E86-A68B-8A85B6CF5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B89F6E-4F4F-4207-963E-4BFA82231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054355-6A0D-402C-BAB7-35F258522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9317E-FA66-40E6-A576-5F61EB5BF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2C9A0-92B5-4B92-934A-6BBA15270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599E3-DF12-4143-8211-F6E57654A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84318-7171-4897-AD44-26EE5F835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22102221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医院重点学科建设实施方案中的学科交叉与融合创新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学科交叉与融合创新策略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预期成果与效益分析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随着医学科技的进步，单一学科的研究已无法满足复杂疾病诊疗的需求，学科交叉与融合创新成为医院重点学科建设的重要方向。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当前，医学领域正经历着从单一学科向多学科交叉融合的转变，通过学科交叉融合，可以打破传统学科壁垒，实现资源共享和优势互补。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医院重点学科建设是提升医院整体实力和核心竞争力的关键，而学科交叉与融合创新则是推动医院发展的重要途径。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推动医院发展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通过学科交叉与融合，可以引入其他学科的理论、方法和技术，拓展研究视野，为医学领域带来新的突破。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拓展研究视野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多学科交叉融合可以促进医生对疾病的全面认识，提高诊疗水平和治疗效果，为患者提供更加个性化的治疗方案。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提高诊疗水平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学科交叉与融合有助于培养具有跨学科背景和创新思维的人才，为医院的可持续发展提供强有力的人才支持。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培养创新人才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学科交叉与融合可以促进医学领域科技成果的转化和应用，推动医疗技术的创新和发展，提高医院的科研实力和影响力。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推动科技成果转化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学科交叉与融合创新的重要性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医院已建立起覆盖多个医学领域的重点学科体系，包括临床医学、基础医学、药学等。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学科体系逐渐完善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医院在国内外学术界的影响力逐渐提升，发表高水平学术论文数量增加，参与国际学术交流活动频繁。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学术影响力提升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医院重视人才培养，通过引进优秀人才、加强内部培养等方式，提高了医护人员的整体素质和专业技能水平。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人才培养质量提高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学科建设成果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高层次人才短缺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医院缺乏具有国际视野和跨学科背景的高层次人才，制约了学科发展的广度和深度。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科研创新能力有待提升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医院在科研创新方面投入不足，缺乏原创性、引领性的科研成果。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医院各学科之间相对独立，缺乏深度交叉融合，不利于创新研究和综合诊疗水平的提高。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583" r="235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随着医学模式的转变，医院将更加注重个体化、精准化的诊疗服务，为学科交叉融合提供了更广阔的空间。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医学模式转变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基因编辑、细胞治疗等新技术不断涌现，为医院重点学科建设提供了新的发展方向和机遇。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新技术不断涌现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国家出台一系列政策，鼓励医疗机构加强学科建设和创新研究，为医院重点学科建设提供了有力保障。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学科交叉与融合创新策略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明确实施路径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分析实现创新目标所需的关键技术和资源，制定可行的实施路径和时间表。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确定学科交叉与融合的重点领域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结合医院发展战略和学科优势，明确需要重点发展的学科交叉与融合领域，如生物医学工程、转化医学等。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制定创新目标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在重点领域的基础上，制定具体的创新目标，如开发新型诊疗技术、提高疾病治愈率等。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明确创新目标与方向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建立多学科协作团队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组建包含不同学科背景的专家团队，共同开展学科交叉与融合研究工作。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构建多学科协作机制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制定多学科协作规章制度，明确团队成员的职责和权益，建立有效的沟通、协作和决策机制。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共享资源与信息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搭建多学科资源共享平台，促进团队成员之间的资源共享和信息交流，提高研究效率和创新能力。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搭建多学科协作平台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举办学术会议和研讨会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定期举办相关领域的学术会议和研讨会，邀请国内外知名专家进行学术交流，分享最新研究成果和技术进展。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加强国际合作与交流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积极与国际知名医疗机构和科研机构建立合作关系，共同开展学科交叉与融合研究工作，提升国际影响力。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鼓励团队成员参加学术交流活动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支持团队成员参加国内外相关领域的学术会议和研讨会，拓宽学术视野，提高学术水平。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加强学术交流与合作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63" r="285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明确学科交叉与融合创新的目标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在制定实施计划时，首先要明确医院重点学科建设中学科交叉与融合创新的目标，包括提高诊疗水平、推动科研进展、培养创新人才等。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分析现有学科资源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对医院现有学科资源进行深入分析，了解各学科的优势、特色以及存在的不足之处，为制定学科交叉与融合创新计划提供依据。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制定详细实施计划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根据目标分析和学科资源情况，制定具体的实施计划，包括学科交叉与融合创新的项目、时间表、预期成果等。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制定详细实施计划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https://d.book118.com/905221022212011120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2024-09-23T03:04:01.567</cp:lastPrinted>
  <dcterms:created xsi:type="dcterms:W3CDTF">2024-09-22T19:04:01Z</dcterms:created>
  <dcterms:modified xsi:type="dcterms:W3CDTF">2024-09-22T19:04:03Z</dcterms:modified>
</cp:coreProperties>
</file>