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337845-B205-49F3-B859-F1262E8222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4D4563-0F9D-431A-84EF-2395E0806F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835368-39AF-4D75-A108-A9184AABA4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515AC9-72EC-47F6-9B5D-509FDEFFC4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0ABC9E-336F-4A11-AB18-BA8B585151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02F808-B9B5-4AF9-B809-BD048E1274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77E012-BD87-4651-AF05-EB6002A6A3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CC45D1-B1BF-4C84-AD1D-CA48AA9920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E8EBEC-E7E8-403D-8B0A-FB2EB328D0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2F9FAE-DCFF-49D5-B6FA-65450BC241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122344-10D8-49CC-BE5B-1EB87C5C88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522114401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供应链物流管理与仓储优化</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汇报人：PPT可修改</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供应链物流管理概述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仓储管理现状及挑战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供应链物流管理与仓储优化策略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供应链物流管理与仓储优化实践案例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未来展望及政策建议</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供应链物流管理概述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613" r="1261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供应链物流是指在整个供应链运作中，原材料、零部件和最终产品从供应商到最终消费者之间的实体流动和信息流动。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供应链物流具有复杂性、动态性、交叉性和全球性等特点。它涉及多个环节和参与者，包括供应商、制造商、分销商、零售商和最终消费者等。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供应链物流定义与特点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通过有效的供应链物流管理，企业可以降低运输、仓储和库存等成本，提高盈利能力。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成本优化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4292" b="14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提高运营效率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7292" r="7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客户满意度提升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8542" r="28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优化供应链物流可以提高企业的运营效率，缩短交货周期，减少库存积压和浪费。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快速、准确、高效的物流服务可以提高客户满意度，增强客户忠诚度。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供应链物流重要性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125" r="12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借助大数据、人工智能等先进技术，实现供应链物流的数字化和智能化，提高决策效率和准确性。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数字化与智能化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在环保意识日益增强的背景下，绿色物流成为发展趋势，包括减少包装材料、提高运输效率、使用清洁能源等。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绿色物流</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随着全球电商的快速发展，跨境电商物流需求不断增长，对供应链物流管理提出更高要求。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跨境电商物流</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供应链物流发展趋势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仓储管理现状及挑战</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信息化程度不足</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当前仓储管理信息化程度相对较低，很多环节仍依赖人工操作，导致效率低下且易出错。</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仓储设施陈旧</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部分仓库设施老化，无法满足现代化物流需求，如缺乏先进的货架、叉车等设备。</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管理理念落后</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一些企业对仓储管理的重视程度不够，缺乏先进的管理理念和方法。</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仓储管理现状分析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人力成本上升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随着人力成本的不断上升，依赖人工操作的仓储管理模式将面临越来越大的压力。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客户需求多样化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客户对物流服务的需求越来越多样化，要求更高的时效性、准确性和灵活性。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竞争压力加大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物流行业的竞争日益激烈，要求企业不断提高仓储管理水平以降低成本、提高效率。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仓储管理面临挑战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信息化建设</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通过引入先进的仓储管理系统，实现信息化、智能化管理，提高效率和准确性。</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设施升级</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对老旧仓库进行改造升级，引入先进的货架、叉车等设备，提高仓储能力。</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管理理念更新</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引入先进的仓储管理理念和方法，如精益管理、六西格玛等，提高管理水平。</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人才队伍建设</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加强仓储管理人才队伍的建设，培养专业化、高素质的管理人才。</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仓储管理优化方向</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供应链物流管理与仓储优化策略</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https://d.book118.com/905221144012011110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2024-09-15T03:56:30.971</cp:lastPrinted>
  <dcterms:created xsi:type="dcterms:W3CDTF">2024-09-14T19:56:30Z</dcterms:created>
  <dcterms:modified xsi:type="dcterms:W3CDTF">2024-09-14T19:56:32Z</dcterms:modified>
</cp:coreProperties>
</file>