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4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3F2E1-7A53-4895-8311-F2F94C7F7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18988-DD97-4010-A710-2782CDBF9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BC578-6283-4606-BDE2-5AD41C508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BA586-F1F7-434D-A7FF-A10D2FBA3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B610A8-0CE1-4D0F-8FC2-30C98E72E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5553D-72A3-493A-90C8-8025A4285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477BA3-7CCA-4BFA-849D-83281D326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D89C0-F19F-4F11-B563-6D48E4337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EADE4-2922-4F86-BABA-52319C36E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414F1-C3B0-487E-A5C4-C33FA4A52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BC94D-8F04-4D0C-9FCE-97CE6DFAC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538" r:id="rId2"/>
    <p:sldLayoutId id="2147487539" r:id="rId3"/>
    <p:sldLayoutId id="2147487540" r:id="rId4"/>
    <p:sldLayoutId id="2147487541" r:id="rId5"/>
    <p:sldLayoutId id="2147487542" r:id="rId6"/>
    <p:sldLayoutId id="2147487543" r:id="rId7"/>
    <p:sldLayoutId id="2147487544" r:id="rId8"/>
    <p:sldLayoutId id="2147487545" r:id="rId9"/>
    <p:sldLayoutId id="2147487546" r:id="rId10"/>
    <p:sldLayoutId id="214748754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2212002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2023年商家运营主管年度总结及下一年展望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2023年工作亮点与不足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下一年度工作展望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市场趋势与应对策略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个人成长与提升计划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业绩完成情况</a:t>
            </a:r>
            <a:endParaRPr lang="zh-CN" altLang="en-US"/>
          </a:p>
        </p:txBody>
      </p:sp>
      <p:sp>
        <p:nvSpPr>
          <p:cNvPr id="1048910" name="椭圆 28"/>
          <p:cNvSpPr/>
          <p:nvPr>
            <p:custDataLst>
              <p:tags r:id="rId2"/>
            </p:custDataLst>
          </p:nvPr>
        </p:nvSpPr>
        <p:spPr>
          <a:xfrm>
            <a:off x="9277246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椭圆 29"/>
          <p:cNvSpPr/>
          <p:nvPr>
            <p:custDataLst>
              <p:tags r:id="rId3"/>
            </p:custDataLst>
          </p:nvPr>
        </p:nvSpPr>
        <p:spPr>
          <a:xfrm>
            <a:off x="9489289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正文"/>
          <p:cNvSpPr txBox="1"/>
          <p:nvPr>
            <p:custDataLst>
              <p:tags r:id="rId4"/>
            </p:custDataLst>
          </p:nvPr>
        </p:nvSpPr>
        <p:spPr>
          <a:xfrm>
            <a:off x="9532550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客户满意度：同比增长15%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16" name="弧形 58"/>
          <p:cNvSpPr/>
          <p:nvPr>
            <p:custDataLst>
              <p:tags r:id="rId5"/>
            </p:custDataLst>
          </p:nvPr>
        </p:nvSpPr>
        <p:spPr>
          <a:xfrm>
            <a:off x="9098107" y="2643153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椭圆 30"/>
          <p:cNvSpPr/>
          <p:nvPr>
            <p:custDataLst>
              <p:tags r:id="rId6"/>
            </p:custDataLst>
          </p:nvPr>
        </p:nvSpPr>
        <p:spPr>
          <a:xfrm>
            <a:off x="7516319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椭圆 31"/>
          <p:cNvSpPr/>
          <p:nvPr>
            <p:custDataLst>
              <p:tags r:id="rId7"/>
            </p:custDataLst>
          </p:nvPr>
        </p:nvSpPr>
        <p:spPr>
          <a:xfrm>
            <a:off x="7767358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正文"/>
          <p:cNvSpPr txBox="1"/>
          <p:nvPr>
            <p:custDataLst>
              <p:tags r:id="rId8"/>
            </p:custDataLst>
          </p:nvPr>
        </p:nvSpPr>
        <p:spPr>
          <a:xfrm>
            <a:off x="7810619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员工满意度：同比增长10%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弧形 57"/>
          <p:cNvSpPr/>
          <p:nvPr>
            <p:custDataLst>
              <p:tags r:id="rId9"/>
            </p:custDataLst>
          </p:nvPr>
        </p:nvSpPr>
        <p:spPr>
          <a:xfrm>
            <a:off x="838200" y="2643153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椭圆 22"/>
          <p:cNvSpPr/>
          <p:nvPr>
            <p:custDataLst>
              <p:tags r:id="rId10"/>
            </p:custDataLst>
          </p:nvPr>
        </p:nvSpPr>
        <p:spPr>
          <a:xfrm>
            <a:off x="5935140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椭圆 23"/>
          <p:cNvSpPr/>
          <p:nvPr>
            <p:custDataLst>
              <p:tags r:id="rId11"/>
            </p:custDataLst>
          </p:nvPr>
        </p:nvSpPr>
        <p:spPr>
          <a:xfrm>
            <a:off x="6185570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12"/>
            </p:custDataLst>
          </p:nvPr>
        </p:nvSpPr>
        <p:spPr>
          <a:xfrm>
            <a:off x="6229441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市场份额：同比增长5%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32" name="椭圆 24"/>
          <p:cNvSpPr/>
          <p:nvPr>
            <p:custDataLst>
              <p:tags r:id="rId13"/>
            </p:custDataLst>
          </p:nvPr>
        </p:nvSpPr>
        <p:spPr>
          <a:xfrm>
            <a:off x="4353962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椭圆 25"/>
          <p:cNvSpPr/>
          <p:nvPr>
            <p:custDataLst>
              <p:tags r:id="rId14"/>
            </p:custDataLst>
          </p:nvPr>
        </p:nvSpPr>
        <p:spPr>
          <a:xfrm>
            <a:off x="4604391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正文"/>
          <p:cNvSpPr txBox="1"/>
          <p:nvPr>
            <p:custDataLst>
              <p:tags r:id="rId15"/>
            </p:custDataLst>
          </p:nvPr>
        </p:nvSpPr>
        <p:spPr>
          <a:xfrm>
            <a:off x="4648262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利润率：同比增长10%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椭圆 7"/>
          <p:cNvSpPr/>
          <p:nvPr>
            <p:custDataLst>
              <p:tags r:id="rId16"/>
            </p:custDataLst>
          </p:nvPr>
        </p:nvSpPr>
        <p:spPr>
          <a:xfrm>
            <a:off x="2772173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椭圆 9"/>
          <p:cNvSpPr/>
          <p:nvPr>
            <p:custDataLst>
              <p:tags r:id="rId17"/>
            </p:custDataLst>
          </p:nvPr>
        </p:nvSpPr>
        <p:spPr>
          <a:xfrm>
            <a:off x="3023212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18"/>
            </p:custDataLst>
          </p:nvPr>
        </p:nvSpPr>
        <p:spPr>
          <a:xfrm>
            <a:off x="3066474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客户数量：同比增长15%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44" name="椭圆 5"/>
          <p:cNvSpPr/>
          <p:nvPr>
            <p:custDataLst>
              <p:tags r:id="rId19"/>
            </p:custDataLst>
          </p:nvPr>
        </p:nvSpPr>
        <p:spPr>
          <a:xfrm>
            <a:off x="1011855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椭圆 4"/>
          <p:cNvSpPr/>
          <p:nvPr>
            <p:custDataLst>
              <p:tags r:id="rId20"/>
            </p:custDataLst>
          </p:nvPr>
        </p:nvSpPr>
        <p:spPr>
          <a:xfrm>
            <a:off x="1262285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正文"/>
          <p:cNvSpPr txBox="1"/>
          <p:nvPr>
            <p:custDataLst>
              <p:tags r:id="rId21"/>
            </p:custDataLst>
          </p:nvPr>
        </p:nvSpPr>
        <p:spPr>
          <a:xfrm>
            <a:off x="1306156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销售额：同比增长20%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重点工作回顾</a:t>
            </a:r>
            <a:endParaRPr lang="zh-CN" altLang="en-US"/>
          </a:p>
        </p:txBody>
      </p:sp>
      <p:sp>
        <p:nvSpPr>
          <p:cNvPr id="104898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提升销售业绩：通过优化产品、提升服务质量等方式，提高销售额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加强团队建设：通过培训、激励等方式，提高团队凝聚力和执行力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优化运营策略：根据市场变化，调整运营策略，提高运营效率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提升客户满意度：通过提供优质服务、解决客户问题等方式，提高客户满意度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运营策略调整</a:t>
            </a:r>
            <a:endParaRPr lang="zh-CN" altLang="en-US"/>
          </a:p>
        </p:txBody>
      </p:sp>
      <p:sp>
        <p:nvSpPr>
          <p:cNvPr id="10490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加强客户服务：提高客户满意度，增强客户忠诚度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调整目标市场：针对不同市场制定差异化策略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优化产品结构：调整产品组合，提高竞争力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提升团队能力：加强员工培训，提高团队协作能力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团队建设与管理</a:t>
            </a:r>
            <a:endParaRPr lang="zh-CN" altLang="en-US"/>
          </a:p>
        </p:txBody>
      </p:sp>
      <p:sp>
        <p:nvSpPr>
          <p:cNvPr id="10490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团队规模：2023年团队规模扩大，增加了新成员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团队管理：优化了团队管理流程，提高了团队工作效率和执行力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团队激励：实施了团队激励计划，提高了团队成员的工作积极性和团队凝聚力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团队培训：开展了多次团队培训，提高了团队成员的专业技能和团队协作能力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2023年工作亮点与不足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</a:t>
            </a:r>
            <a:endParaRPr lang="zh-CN" altLang="en-US"/>
          </a:p>
        </p:txBody>
      </p:sp>
      <p:sp>
        <p:nvSpPr>
          <p:cNvPr id="10492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销售额增长：2023年销售额同比增长20%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客户满意度提升：客户满意度达到95%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团队建设：组建了一支高效、专业的运营团队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创新营销策略：成功实施多项创新营销策略，提高品牌知名度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不足之处</a:t>
            </a:r>
            <a:endParaRPr lang="zh-CN" altLang="en-US"/>
          </a:p>
        </p:txBody>
      </p:sp>
      <p:sp>
        <p:nvSpPr>
          <p:cNvPr id="10492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团队协作能力有待提高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客户满意度有待提升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市场调研不够深入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营销策略需要优化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原因分析</a:t>
            </a:r>
            <a:endParaRPr lang="zh-CN" altLang="en-US"/>
          </a:p>
        </p:txBody>
      </p:sp>
      <p:sp>
        <p:nvSpPr>
          <p:cNvPr id="10493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原因分析：团队建设、培训不足、市场调研不足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工作亮点：团队协作、创新思维、市场洞察力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不足之处：资源分配不均、执行力不足、市场变化应对不及时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改进措施：加强团队建设、提高执行力、加强市场调研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下一年度工作展望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424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提升销售额：设定年度销售目标，并制定相应的营销策略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提高客户满意度：加强客户服务，提高客户满意度和忠诚度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优化运营流程：优化供应链管理，提高运营效率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拓展市场：开发新的市场，扩大市场份额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提升团队能力：加强员工培训，提高团队整体素质和执行力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创新产品：研发新产品，满足市场需求，提升竞争力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https://d.book118.com/905222120024011112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2023年商家运营主管年度总结及下一年展望</vt:lpstr>
      <vt:lpstr>目录</vt:lpstr>
      <vt:lpstr>2023年工作总结</vt:lpstr>
      <vt:lpstr>业绩完成情况</vt:lpstr>
      <vt:lpstr>重点工作回顾</vt:lpstr>
      <vt:lpstr>运营策略调整</vt:lpstr>
      <vt:lpstr>团队建设与管理</vt:lpstr>
      <vt:lpstr>2023年工作亮点与不足</vt:lpstr>
      <vt:lpstr>工作亮点</vt:lpstr>
      <vt:lpstr>不足之处</vt:lpstr>
      <vt:lpstr>原因分析</vt:lpstr>
      <vt:lpstr>下一年度工作展望</vt:lpstr>
      <vt:lpstr>目标设定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2024-09-18T06:57:38.640</cp:lastPrinted>
  <dcterms:created xsi:type="dcterms:W3CDTF">2024-09-17T22:57:38Z</dcterms:created>
  <dcterms:modified xsi:type="dcterms:W3CDTF">2024-09-17T22:57:40Z</dcterms:modified>
</cp:coreProperties>
</file>