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0E9AAE-74BC-42F4-A53A-0DF482167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92C7AB-CC1F-46EF-8F9F-7350FDB9BA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742461-E9A3-4204-BB24-51E809F75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11BD20-DA2C-4AB6-A5D1-E64BAE49CA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154185-223D-4CB2-9636-3AF39B5AEA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DD1DA4-8B64-4CCD-B1CF-7FC1829393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8B971D-68EE-4E6F-B137-962BCCD267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2A5F2F-346F-4BFD-B946-E276DFE094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1D8A33-0D7F-4C3F-AB7F-3953514515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2F9F31-41D5-422C-B8A6-49FC204CCF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93DA66-4273-4913-BD8F-CB36EF2026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5222203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我国果品产业发展形势和基本市场特点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果品产业概述与发展历程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果品产业现状分析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果品市场供需状况分析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竞争格局与主要参与者剖析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政策环境及影响因素解读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创新驱动与可持续发展路径探讨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总结：我国果品产业发展前景展望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果品产业概述与发展历程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产业定义及主要类型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果品产业定义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果品产业涵盖果树的种植、果品的采摘、加工、销售等各个环节，是一个综合性的农业产业。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主要类型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果品产业主要包括新鲜水果、干果、水果罐头、果汁及果汁饮料、蜜饯果脯等多种类型。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20世纪80年代以前，我国果品产业以小规模家庭果园为主，缺乏统一管理和规划。</a:t>
            </a:r>
          </a:p>
        </p:txBody>
      </p:sp>
      <p:pic>
        <p:nvPicPr>
          <p:cNvPr id="6" name="Picture 6"/>
          <p:cNvPicPr>
            <a:picLocks noChangeAspect="1"/>
          </p:cNvPicPr>
          <p:nvPr/>
        </p:nvPicPr>
        <p:blipFill>
          <a:blip r:embed="rId2"/>
          <a:srcRect l="14000" r="14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起步阶段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80年代至90年代，随着改革开放的深入，果品产业开始快速发展，引进外资和先进技术，果园规模逐渐扩大。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快速发展阶段</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90年代至今，果品产业逐步实现现代化转型，加强品牌建设、提高产品质量、拓展深加工领域等。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转型升级阶段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449" b="644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6811" r="1681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当前所处阶段分析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产业升级加速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当前，我国果品产业正处于转型升级的关键阶段，政府和企业都在加大投入，推动产业升级。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品牌建设凸显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品牌建设在果品产业中的地位日益凸显，优质品牌成为消费者选择的重要依据。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深加工领域拓展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随着消费者需求的多样化，果品深加工领域不断拓展，如水果罐头、果汁饮料等产品的市场份额逐年上升。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果品产业现状分析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近年来，我国果品种植面积持续扩大，特别是苹果、柑橘、梨等大宗水果的种植面积增长显著。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种植面积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随着种植技术的不断提高和果园管理的日益精细，我国果品产量逐年攀升，已成为世界上最大的果品生产国之一。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产量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种植面积与产量统计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145" b="1414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我国果品品种丰富多样，包括苹果、柑橘、梨、葡萄、桃、杏、李子、樱桃等，各具特色和优势。</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一些具有地方特色和优良品质的果品，如富士苹果、砂糖桔、砀山梨等，在市场上具有较高的知名度和竞争力。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品种结构特点及优势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优势品种</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品种结构</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地域分布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我国果品生产地域分布广泛，从南到北、从东到西都有果品种植，但主要集中在山东、陕西、河北、河南、广东、浙江等省份。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特色产区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一些地区因气候、土壤等自然条件优越，形成了独具特色的果品产区，如烟台苹果、赣南脐橙、库尔勒香梨等，这些产区的果品品质优良，深受消费者喜爱。</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406" r="2240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地域分布与特色产区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果品市场供需状况分析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健康理念推动需求多样化</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健康饮食观念的普及使得消费者对果品的营养价值和健康属性更加关注，推动了有机、绿色、低糖等健康果品的市场需求。</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线上销售模式拓宽市场渠道</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电商、社区团购等线上销售模式的快速发展，为消费者提供了更加便捷的购果渠道，进一步拓宽了果品市场需求。</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消费升级驱动需求增长</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随着居民收入水平的提高，消费者对果品的品质和口感要求不断提升，推动高品质果品市场需求增长。</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市场需求变化趋势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新兴产区供应能力逐步提升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随着农业产业结构的调整，一些新兴产区如四川、云南等地的果品产业快速发展，供应能力逐步提升。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面临的挑战</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气候变化、病虫害等自然因素以及劳动力成本上升、技术更新缓慢等人为因素，对果品供应能力构成一定挑战。</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优势产区供应能力稳定</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我国一些优势产区如山东、陕西等地的果品产业基础雄厚，供应能力相对稳定。</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供应能力评估及挑战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季节性波动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果品的生长周期和季节性特点使得其价格呈现明显的季节性波动，如春节、中秋等节日前后价格通常会有所上涨。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市场供求关系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市场供求关系是决定果品价格的核心因素，当市场需求大于供应时，价格上涨；反之，价格下跌。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政策调控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政府的价格调控政策以及对果品产业的扶持政策也会对果品价格产生一定影响。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价格波动因素探讨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竞争格局与主要参与者剖析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https://d.book118.com/905222203003011114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2024-09-20T23:01:17.239</cp:lastPrinted>
  <dcterms:created xsi:type="dcterms:W3CDTF">2024-09-20T15:01:17Z</dcterms:created>
  <dcterms:modified xsi:type="dcterms:W3CDTF">2024-09-20T15:01:19Z</dcterms:modified>
</cp:coreProperties>
</file>