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4A4D31-ECCF-4FF4-8BD5-04BCB7C7E7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3C3B81-4BBF-4175-A41A-8AD0D73CF0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DF8B7B-DDA5-411F-8194-98B20A16AD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5DC4A2-8128-4536-8B38-F1C5282C01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0356C5-2595-438C-8A1C-01CFB25433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DC3D5DC-81F2-438F-B06C-A231D0C101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634011-4678-4677-A2D6-02428C1343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3FDD250-3E6E-4A0D-9B4D-11C6D2D068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EDE34E-AFA2-4F2F-945F-882715F10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F0E245-8CEF-43E0-86FE-436B3052A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3EE2DA-0792-4263-B134-F1245011FD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522221231301111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轻松养肤，让肌肤远离烦恼——xxx品牌护肤必备产品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产品介绍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产品成分与功效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使用方法与注意事项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用户评价与反馈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产品介绍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96051" y="2418153"/>
            <a:ext cx="4102999" cy="2920344"/>
          </a:xfrm>
          <a:prstGeom prst="frame">
            <a:avLst>
              <a:gd name="adj1" fmla="val 1535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b="-25"/>
          <a:stretch>
            <a:fillRect/>
          </a:stretch>
        </p:blipFill>
        <p:spPr>
          <a:xfrm>
            <a:off x="1204668" y="1898647"/>
            <a:ext cx="4472212" cy="2920343"/>
          </a:xfrm>
          <a:prstGeom prst="rect">
            <a:avLst/>
          </a:prstGeom>
          <a:effectLst>
            <a:outerShdw blurRad="63500">
              <a:srgbClr val="000000">
                <a:alpha val="40000"/>
              </a:srgbClr>
            </a:outerShdw>
          </a:effectLst>
        </p:spPr>
      </p:pic>
      <p:sp>
        <p:nvSpPr>
          <p:cNvPr id="4" name="AutoShape 4"/>
          <p:cNvSpPr/>
          <p:nvPr/>
        </p:nvSpPr>
        <p:spPr>
          <a:xfrm>
            <a:off x="8558540" y="209044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583777" y="217655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8558540" y="3999951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8558540" y="4086065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8" name="AutoShape 8"/>
          <p:cNvSpPr/>
          <p:nvPr/>
        </p:nvSpPr>
        <p:spPr>
          <a:xfrm>
            <a:off x="6640980" y="2682407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产品名称：xxx品牌护肤必备产品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640980" y="4622606"/>
            <a:ext cx="4276714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品牌：xxx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产品名称与品牌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14886">
            <a:off x="5094176" y="2836252"/>
            <a:ext cx="2009746" cy="2009746"/>
          </a:xfrm>
          <a:prstGeom prst="rect">
            <a:avLst/>
          </a:prstGeom>
          <a:noFill/>
          <a:ln w="95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669280" y="2019239"/>
            <a:ext cx="907085" cy="907085"/>
            <a:chOff x="5669280" y="2019239"/>
            <a:chExt cx="907085" cy="907085"/>
          </a:xfrm>
        </p:grpSpPr>
        <p:sp>
          <p:nvSpPr>
            <p:cNvPr id="4" name="AutoShape 4"/>
            <p:cNvSpPr/>
            <p:nvPr/>
          </p:nvSpPr>
          <p:spPr>
            <a:xfrm>
              <a:off x="5669280" y="2019239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4308287" y="3403519"/>
            <a:ext cx="827715" cy="827715"/>
            <a:chOff x="4308287" y="3403519"/>
            <a:chExt cx="827715" cy="827715"/>
          </a:xfrm>
        </p:grpSpPr>
        <p:sp>
          <p:nvSpPr>
            <p:cNvPr id="6" name="AutoShape 6"/>
            <p:cNvSpPr/>
            <p:nvPr/>
          </p:nvSpPr>
          <p:spPr>
            <a:xfrm>
              <a:off x="4308287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669280" y="4551274"/>
            <a:ext cx="907085" cy="907085"/>
            <a:chOff x="5669280" y="4551274"/>
            <a:chExt cx="907085" cy="907085"/>
          </a:xfrm>
        </p:grpSpPr>
        <p:sp>
          <p:nvSpPr>
            <p:cNvPr id="8" name="AutoShape 8"/>
            <p:cNvSpPr/>
            <p:nvPr/>
          </p:nvSpPr>
          <p:spPr>
            <a:xfrm>
              <a:off x="5669280" y="4551274"/>
              <a:ext cx="907085" cy="90708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7062094" y="3403519"/>
            <a:ext cx="827715" cy="827715"/>
            <a:chOff x="7062094" y="3403519"/>
            <a:chExt cx="827715" cy="827715"/>
          </a:xfrm>
        </p:grpSpPr>
        <p:sp>
          <p:nvSpPr>
            <p:cNvPr id="10" name="AutoShape 10"/>
            <p:cNvSpPr/>
            <p:nvPr/>
          </p:nvSpPr>
          <p:spPr>
            <a:xfrm>
              <a:off x="7062094" y="3403519"/>
              <a:ext cx="827715" cy="827715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724975" y="16886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天然成分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24975" y="2014081"/>
            <a:ext cx="3241937" cy="162580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产品采用天然植物提取物，无添加防腐剂、香精和色素，温和不刺激，适合各种肤质。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231186" y="1658092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高效滋养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8231186" y="1983478"/>
            <a:ext cx="3241937" cy="164750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产品富含多种滋养成分，能够深层滋养肌肤，改善肌肤干燥、粗糙、暗沉等问题，使肌肤恢复水润、亮泽和弹性。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24975" y="3885433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轻盈质地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24975" y="4210824"/>
            <a:ext cx="3241937" cy="163833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产品质地轻盈，易于吸收，不油腻，使用后肌肤清爽自然，不会给肌肤造成负担。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231186" y="3854834"/>
            <a:ext cx="3241937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持久保湿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231186" y="4180220"/>
            <a:ext cx="3241937" cy="166893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产品具有出色的保湿效果，能够长时间锁住水分，使肌肤保持水润状态，有效预防肌肤干燥和细纹的产生。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5835091" y="2197120"/>
            <a:ext cx="575584" cy="551200"/>
            <a:chOff x="5835091" y="2197120"/>
            <a:chExt cx="575584" cy="551200"/>
          </a:xfrm>
        </p:grpSpPr>
        <p:sp>
          <p:nvSpPr>
            <p:cNvPr id="20" name="Freeform 20"/>
            <p:cNvSpPr/>
            <p:nvPr/>
          </p:nvSpPr>
          <p:spPr>
            <a:xfrm>
              <a:off x="5835091" y="2197120"/>
              <a:ext cx="575584" cy="551200"/>
            </a:xfrm>
            <a:custGeom>
              <a:rect l="l" t="t" r="r" b="b"/>
              <a:pathLst>
                <a:path w="21600" h="21600">
                  <a:moveTo>
                    <a:pt x="18180" y="12132"/>
                  </a:moveTo>
                  <a:cubicBezTo>
                    <a:pt x="17710" y="12226"/>
                    <a:pt x="17327" y="12561"/>
                    <a:pt x="17170" y="13012"/>
                  </a:cubicBezTo>
                  <a:cubicBezTo>
                    <a:pt x="17083" y="13261"/>
                    <a:pt x="16981" y="13503"/>
                    <a:pt x="16868" y="13738"/>
                  </a:cubicBezTo>
                  <a:cubicBezTo>
                    <a:pt x="16658" y="14169"/>
                    <a:pt x="16694" y="14677"/>
                    <a:pt x="16959" y="15075"/>
                  </a:cubicBezTo>
                  <a:lnTo>
                    <a:pt x="18131" y="16833"/>
                  </a:lnTo>
                  <a:lnTo>
                    <a:pt x="16832" y="18132"/>
                  </a:lnTo>
                  <a:lnTo>
                    <a:pt x="15075" y="16960"/>
                  </a:lnTo>
                  <a:cubicBezTo>
                    <a:pt x="14850" y="16810"/>
                    <a:pt x="14589" y="16733"/>
                    <a:pt x="14326" y="16733"/>
                  </a:cubicBezTo>
                  <a:cubicBezTo>
                    <a:pt x="14126" y="16733"/>
                    <a:pt x="13924" y="16778"/>
                    <a:pt x="13738" y="16868"/>
                  </a:cubicBezTo>
                  <a:cubicBezTo>
                    <a:pt x="13504" y="16981"/>
                    <a:pt x="13262" y="17083"/>
                    <a:pt x="13012" y="17170"/>
                  </a:cubicBezTo>
                  <a:cubicBezTo>
                    <a:pt x="12561" y="17327"/>
                    <a:pt x="12226" y="17712"/>
                    <a:pt x="12133" y="18180"/>
                  </a:cubicBezTo>
                  <a:lnTo>
                    <a:pt x="11717" y="20249"/>
                  </a:lnTo>
                  <a:lnTo>
                    <a:pt x="9881" y="20249"/>
                  </a:lnTo>
                  <a:lnTo>
                    <a:pt x="9467" y="18180"/>
                  </a:lnTo>
                  <a:cubicBezTo>
                    <a:pt x="9373" y="17712"/>
                    <a:pt x="9039" y="17327"/>
                    <a:pt x="8588" y="17170"/>
                  </a:cubicBezTo>
                  <a:cubicBezTo>
                    <a:pt x="8339" y="17083"/>
                    <a:pt x="8096" y="16983"/>
                    <a:pt x="7861" y="16869"/>
                  </a:cubicBezTo>
                  <a:cubicBezTo>
                    <a:pt x="7675" y="16778"/>
                    <a:pt x="7474" y="16733"/>
                    <a:pt x="7273" y="16733"/>
                  </a:cubicBezTo>
                  <a:cubicBezTo>
                    <a:pt x="7011" y="16733"/>
                    <a:pt x="6750" y="16810"/>
                    <a:pt x="6525" y="16960"/>
                  </a:cubicBezTo>
                  <a:lnTo>
                    <a:pt x="4767" y="18132"/>
                  </a:lnTo>
                  <a:lnTo>
                    <a:pt x="3468" y="16833"/>
                  </a:lnTo>
                  <a:lnTo>
                    <a:pt x="4639" y="15075"/>
                  </a:lnTo>
                  <a:cubicBezTo>
                    <a:pt x="4904" y="14677"/>
                    <a:pt x="4939" y="14169"/>
                    <a:pt x="4732" y="13738"/>
                  </a:cubicBezTo>
                  <a:cubicBezTo>
                    <a:pt x="4618" y="13504"/>
                    <a:pt x="4516" y="13263"/>
                    <a:pt x="4429" y="13013"/>
                  </a:cubicBezTo>
                  <a:cubicBezTo>
                    <a:pt x="4273" y="12561"/>
                    <a:pt x="3888" y="12227"/>
                    <a:pt x="3419" y="12133"/>
                  </a:cubicBezTo>
                  <a:lnTo>
                    <a:pt x="1350" y="11718"/>
                  </a:lnTo>
                  <a:lnTo>
                    <a:pt x="1349" y="9882"/>
                  </a:lnTo>
                  <a:lnTo>
                    <a:pt x="3419" y="9468"/>
                  </a:lnTo>
                  <a:cubicBezTo>
                    <a:pt x="3888" y="9374"/>
                    <a:pt x="4273" y="9039"/>
                    <a:pt x="4429" y="8588"/>
                  </a:cubicBezTo>
                  <a:cubicBezTo>
                    <a:pt x="4516" y="8338"/>
                    <a:pt x="4617" y="8096"/>
                    <a:pt x="4731" y="7862"/>
                  </a:cubicBezTo>
                  <a:cubicBezTo>
                    <a:pt x="4940" y="7431"/>
                    <a:pt x="4905" y="6923"/>
                    <a:pt x="4639" y="6524"/>
                  </a:cubicBezTo>
                  <a:lnTo>
                    <a:pt x="3468" y="4767"/>
                  </a:lnTo>
                  <a:lnTo>
                    <a:pt x="4767" y="3468"/>
                  </a:lnTo>
                  <a:lnTo>
                    <a:pt x="6525" y="4639"/>
                  </a:lnTo>
                  <a:cubicBezTo>
                    <a:pt x="6750" y="4790"/>
                    <a:pt x="7011" y="4866"/>
                    <a:pt x="7273" y="4866"/>
                  </a:cubicBezTo>
                  <a:cubicBezTo>
                    <a:pt x="7474" y="4866"/>
                    <a:pt x="7674" y="4822"/>
                    <a:pt x="7861" y="4732"/>
                  </a:cubicBezTo>
                  <a:cubicBezTo>
                    <a:pt x="8095" y="4619"/>
                    <a:pt x="8337" y="4517"/>
                    <a:pt x="8586" y="4430"/>
                  </a:cubicBezTo>
                  <a:cubicBezTo>
                    <a:pt x="9039" y="4272"/>
                    <a:pt x="9373" y="3888"/>
                    <a:pt x="9467" y="3420"/>
                  </a:cubicBezTo>
                  <a:lnTo>
                    <a:pt x="9881" y="1350"/>
                  </a:lnTo>
                  <a:lnTo>
                    <a:pt x="11717" y="1350"/>
                  </a:lnTo>
                  <a:lnTo>
                    <a:pt x="12131" y="3420"/>
                  </a:lnTo>
                  <a:cubicBezTo>
                    <a:pt x="12225" y="3888"/>
                    <a:pt x="12560" y="4272"/>
                    <a:pt x="13012" y="4430"/>
                  </a:cubicBezTo>
                  <a:cubicBezTo>
                    <a:pt x="13261" y="4517"/>
                    <a:pt x="13502" y="4617"/>
                    <a:pt x="13737" y="4731"/>
                  </a:cubicBezTo>
                  <a:cubicBezTo>
                    <a:pt x="13924" y="4822"/>
                    <a:pt x="14125" y="4866"/>
                    <a:pt x="14326" y="4866"/>
                  </a:cubicBezTo>
                  <a:cubicBezTo>
                    <a:pt x="14589" y="4866"/>
                    <a:pt x="14850" y="4790"/>
                    <a:pt x="15075" y="4639"/>
                  </a:cubicBezTo>
                  <a:lnTo>
                    <a:pt x="16832" y="3468"/>
                  </a:lnTo>
                  <a:lnTo>
                    <a:pt x="18131" y="4767"/>
                  </a:lnTo>
                  <a:lnTo>
                    <a:pt x="16959" y="6524"/>
                  </a:lnTo>
                  <a:cubicBezTo>
                    <a:pt x="16694" y="6923"/>
                    <a:pt x="16660" y="7431"/>
                    <a:pt x="16867" y="7861"/>
                  </a:cubicBezTo>
                  <a:cubicBezTo>
                    <a:pt x="16980" y="8096"/>
                    <a:pt x="17083" y="8337"/>
                    <a:pt x="17170" y="8587"/>
                  </a:cubicBezTo>
                  <a:cubicBezTo>
                    <a:pt x="17327" y="9039"/>
                    <a:pt x="17710" y="9373"/>
                    <a:pt x="18180" y="9467"/>
                  </a:cubicBezTo>
                  <a:lnTo>
                    <a:pt x="20248" y="9882"/>
                  </a:lnTo>
                  <a:lnTo>
                    <a:pt x="20250" y="11718"/>
                  </a:lnTo>
                  <a:cubicBezTo>
                    <a:pt x="20250" y="11718"/>
                    <a:pt x="18180" y="12132"/>
                    <a:pt x="18180" y="12132"/>
                  </a:cubicBezTo>
                  <a:close/>
                  <a:moveTo>
                    <a:pt x="20513" y="8558"/>
                  </a:moveTo>
                  <a:lnTo>
                    <a:pt x="18445" y="8143"/>
                  </a:lnTo>
                  <a:cubicBezTo>
                    <a:pt x="18341" y="7844"/>
                    <a:pt x="18218" y="7554"/>
                    <a:pt x="18082" y="7273"/>
                  </a:cubicBezTo>
                  <a:lnTo>
                    <a:pt x="19254" y="5516"/>
                  </a:lnTo>
                  <a:cubicBezTo>
                    <a:pt x="19611" y="4980"/>
                    <a:pt x="19540" y="4268"/>
                    <a:pt x="19085" y="3813"/>
                  </a:cubicBezTo>
                  <a:lnTo>
                    <a:pt x="17787" y="2514"/>
                  </a:lnTo>
                  <a:cubicBezTo>
                    <a:pt x="17526" y="2253"/>
                    <a:pt x="17181" y="2118"/>
                    <a:pt x="16831" y="2118"/>
                  </a:cubicBezTo>
                  <a:cubicBezTo>
                    <a:pt x="16573" y="2118"/>
                    <a:pt x="16312" y="2193"/>
                    <a:pt x="16084" y="2345"/>
                  </a:cubicBezTo>
                  <a:lnTo>
                    <a:pt x="14326" y="3516"/>
                  </a:lnTo>
                  <a:cubicBezTo>
                    <a:pt x="14044" y="3380"/>
                    <a:pt x="13754" y="3258"/>
                    <a:pt x="13455" y="3155"/>
                  </a:cubicBezTo>
                  <a:lnTo>
                    <a:pt x="13041" y="1085"/>
                  </a:lnTo>
                  <a:cubicBezTo>
                    <a:pt x="12916" y="454"/>
                    <a:pt x="12361" y="0"/>
                    <a:pt x="11717" y="0"/>
                  </a:cubicBezTo>
                  <a:lnTo>
                    <a:pt x="9881" y="0"/>
                  </a:lnTo>
                  <a:cubicBezTo>
                    <a:pt x="9238" y="0"/>
                    <a:pt x="8684" y="454"/>
                    <a:pt x="8557" y="1085"/>
                  </a:cubicBezTo>
                  <a:lnTo>
                    <a:pt x="8143" y="3155"/>
                  </a:lnTo>
                  <a:cubicBezTo>
                    <a:pt x="7843" y="3258"/>
                    <a:pt x="7554" y="3381"/>
                    <a:pt x="7273" y="3516"/>
                  </a:cubicBezTo>
                  <a:lnTo>
                    <a:pt x="5516" y="2345"/>
                  </a:lnTo>
                  <a:cubicBezTo>
                    <a:pt x="5287" y="2193"/>
                    <a:pt x="5026" y="2118"/>
                    <a:pt x="4767" y="2118"/>
                  </a:cubicBezTo>
                  <a:cubicBezTo>
                    <a:pt x="4419" y="2118"/>
                    <a:pt x="4073" y="2253"/>
                    <a:pt x="3812" y="2514"/>
                  </a:cubicBezTo>
                  <a:lnTo>
                    <a:pt x="2514" y="3813"/>
                  </a:lnTo>
                  <a:cubicBezTo>
                    <a:pt x="2059" y="4268"/>
                    <a:pt x="1988" y="4980"/>
                    <a:pt x="2345" y="5516"/>
                  </a:cubicBezTo>
                  <a:lnTo>
                    <a:pt x="3516" y="7273"/>
                  </a:lnTo>
                  <a:cubicBezTo>
                    <a:pt x="3380" y="7555"/>
                    <a:pt x="3258" y="7844"/>
                    <a:pt x="3154" y="8144"/>
                  </a:cubicBezTo>
                  <a:lnTo>
                    <a:pt x="1085" y="8558"/>
                  </a:lnTo>
                  <a:cubicBezTo>
                    <a:pt x="454" y="8684"/>
                    <a:pt x="0" y="9238"/>
                    <a:pt x="0" y="9882"/>
                  </a:cubicBezTo>
                  <a:lnTo>
                    <a:pt x="0" y="11718"/>
                  </a:lnTo>
                  <a:cubicBezTo>
                    <a:pt x="0" y="12361"/>
                    <a:pt x="454" y="12916"/>
                    <a:pt x="1085" y="13042"/>
                  </a:cubicBezTo>
                  <a:lnTo>
                    <a:pt x="3154" y="13456"/>
                  </a:lnTo>
                  <a:cubicBezTo>
                    <a:pt x="3258" y="13755"/>
                    <a:pt x="3380" y="14046"/>
                    <a:pt x="3516" y="14326"/>
                  </a:cubicBezTo>
                  <a:lnTo>
                    <a:pt x="2345" y="16083"/>
                  </a:lnTo>
                  <a:cubicBezTo>
                    <a:pt x="1988" y="16619"/>
                    <a:pt x="2059" y="17332"/>
                    <a:pt x="2514" y="17787"/>
                  </a:cubicBezTo>
                  <a:lnTo>
                    <a:pt x="3812" y="19086"/>
                  </a:lnTo>
                  <a:cubicBezTo>
                    <a:pt x="4073" y="19346"/>
                    <a:pt x="4419" y="19482"/>
                    <a:pt x="4767" y="19482"/>
                  </a:cubicBezTo>
                  <a:cubicBezTo>
                    <a:pt x="5026" y="19482"/>
                    <a:pt x="5287" y="19406"/>
                    <a:pt x="5516" y="19254"/>
                  </a:cubicBezTo>
                  <a:lnTo>
                    <a:pt x="7273" y="18083"/>
                  </a:lnTo>
                  <a:cubicBezTo>
                    <a:pt x="7554" y="18220"/>
                    <a:pt x="7843" y="18341"/>
                    <a:pt x="8143" y="18445"/>
                  </a:cubicBezTo>
                  <a:lnTo>
                    <a:pt x="8557" y="20514"/>
                  </a:lnTo>
                  <a:cubicBezTo>
                    <a:pt x="8684" y="21146"/>
                    <a:pt x="9238" y="21599"/>
                    <a:pt x="9881" y="21599"/>
                  </a:cubicBezTo>
                  <a:lnTo>
                    <a:pt x="11717" y="21599"/>
                  </a:lnTo>
                  <a:cubicBezTo>
                    <a:pt x="12361" y="21599"/>
                    <a:pt x="12916" y="21146"/>
                    <a:pt x="13041" y="20514"/>
                  </a:cubicBezTo>
                  <a:lnTo>
                    <a:pt x="13456" y="18445"/>
                  </a:lnTo>
                  <a:cubicBezTo>
                    <a:pt x="13755" y="18341"/>
                    <a:pt x="14046" y="18219"/>
                    <a:pt x="14326" y="18083"/>
                  </a:cubicBezTo>
                  <a:lnTo>
                    <a:pt x="16084" y="19254"/>
                  </a:lnTo>
                  <a:cubicBezTo>
                    <a:pt x="16312" y="19406"/>
                    <a:pt x="16573" y="19482"/>
                    <a:pt x="16831" y="19482"/>
                  </a:cubicBezTo>
                  <a:cubicBezTo>
                    <a:pt x="17181" y="19482"/>
                    <a:pt x="17526" y="19346"/>
                    <a:pt x="17787" y="19086"/>
                  </a:cubicBezTo>
                  <a:lnTo>
                    <a:pt x="19085" y="17787"/>
                  </a:lnTo>
                  <a:cubicBezTo>
                    <a:pt x="19540" y="17332"/>
                    <a:pt x="19611" y="16619"/>
                    <a:pt x="19254" y="16083"/>
                  </a:cubicBezTo>
                  <a:lnTo>
                    <a:pt x="18082" y="14326"/>
                  </a:lnTo>
                  <a:cubicBezTo>
                    <a:pt x="18219" y="14045"/>
                    <a:pt x="18341" y="13755"/>
                    <a:pt x="18445" y="13456"/>
                  </a:cubicBezTo>
                  <a:lnTo>
                    <a:pt x="20513" y="13042"/>
                  </a:lnTo>
                  <a:cubicBezTo>
                    <a:pt x="21145" y="12916"/>
                    <a:pt x="21599" y="12361"/>
                    <a:pt x="21599" y="11718"/>
                  </a:cubicBezTo>
                  <a:lnTo>
                    <a:pt x="21599" y="9882"/>
                  </a:lnTo>
                  <a:cubicBezTo>
                    <a:pt x="21599" y="9238"/>
                    <a:pt x="21145" y="8684"/>
                    <a:pt x="20513" y="855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5997366" y="2351715"/>
              <a:ext cx="251887" cy="241158"/>
            </a:xfrm>
            <a:custGeom>
              <a:rect l="l" t="t" r="r" b="b"/>
              <a:pathLst>
                <a:path w="21600" h="21600">
                  <a:moveTo>
                    <a:pt x="10800" y="20250"/>
                  </a:moveTo>
                  <a:cubicBezTo>
                    <a:pt x="5580" y="20250"/>
                    <a:pt x="1350" y="16017"/>
                    <a:pt x="1350" y="10800"/>
                  </a:cubicBezTo>
                  <a:cubicBezTo>
                    <a:pt x="1350" y="5582"/>
                    <a:pt x="5580" y="1349"/>
                    <a:pt x="10800" y="1349"/>
                  </a:cubicBezTo>
                  <a:cubicBezTo>
                    <a:pt x="16016" y="1349"/>
                    <a:pt x="20250" y="5582"/>
                    <a:pt x="20250" y="10800"/>
                  </a:cubicBezTo>
                  <a:cubicBezTo>
                    <a:pt x="20250" y="16017"/>
                    <a:pt x="16016" y="20250"/>
                    <a:pt x="10800" y="20250"/>
                  </a:cubicBezTo>
                  <a:moveTo>
                    <a:pt x="10800" y="0"/>
                  </a:moveTo>
                  <a:cubicBezTo>
                    <a:pt x="4836" y="0"/>
                    <a:pt x="0" y="4836"/>
                    <a:pt x="0" y="10800"/>
                  </a:cubicBezTo>
                  <a:cubicBezTo>
                    <a:pt x="0" y="16763"/>
                    <a:pt x="4836" y="21600"/>
                    <a:pt x="10800" y="21600"/>
                  </a:cubicBezTo>
                  <a:cubicBezTo>
                    <a:pt x="16763" y="21600"/>
                    <a:pt x="21599" y="16763"/>
                    <a:pt x="21599" y="10800"/>
                  </a:cubicBezTo>
                  <a:cubicBezTo>
                    <a:pt x="21599" y="4836"/>
                    <a:pt x="16763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6050524" y="2403531"/>
              <a:ext cx="144597" cy="138501"/>
            </a:xfrm>
            <a:custGeom>
              <a:rect l="l" t="t" r="r" b="b"/>
              <a:pathLst>
                <a:path w="21600" h="21600">
                  <a:moveTo>
                    <a:pt x="10800" y="18900"/>
                  </a:moveTo>
                  <a:cubicBezTo>
                    <a:pt x="6328" y="18900"/>
                    <a:pt x="2699" y="15271"/>
                    <a:pt x="2699" y="10800"/>
                  </a:cubicBezTo>
                  <a:cubicBezTo>
                    <a:pt x="2699" y="6329"/>
                    <a:pt x="6328" y="2700"/>
                    <a:pt x="10800" y="2700"/>
                  </a:cubicBezTo>
                  <a:cubicBezTo>
                    <a:pt x="15271" y="2700"/>
                    <a:pt x="18899" y="6329"/>
                    <a:pt x="18899" y="10800"/>
                  </a:cubicBezTo>
                  <a:cubicBezTo>
                    <a:pt x="18899" y="15271"/>
                    <a:pt x="15271" y="18900"/>
                    <a:pt x="10800" y="18900"/>
                  </a:cubicBezTo>
                  <a:moveTo>
                    <a:pt x="10800" y="0"/>
                  </a:moveTo>
                  <a:cubicBezTo>
                    <a:pt x="4830" y="0"/>
                    <a:pt x="0" y="4833"/>
                    <a:pt x="0" y="10800"/>
                  </a:cubicBezTo>
                  <a:cubicBezTo>
                    <a:pt x="0" y="16766"/>
                    <a:pt x="4830" y="21599"/>
                    <a:pt x="10800" y="21599"/>
                  </a:cubicBezTo>
                  <a:cubicBezTo>
                    <a:pt x="16764" y="21599"/>
                    <a:pt x="21600" y="16766"/>
                    <a:pt x="21600" y="10800"/>
                  </a:cubicBezTo>
                  <a:cubicBezTo>
                    <a:pt x="21600" y="4833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21769" y="3583229"/>
            <a:ext cx="400751" cy="515722"/>
            <a:chOff x="4521769" y="3583229"/>
            <a:chExt cx="400751" cy="515722"/>
          </a:xfrm>
        </p:grpSpPr>
        <p:sp>
          <p:nvSpPr>
            <p:cNvPr id="24" name="Freeform 24"/>
            <p:cNvSpPr/>
            <p:nvPr/>
          </p:nvSpPr>
          <p:spPr>
            <a:xfrm>
              <a:off x="4521769" y="3583229"/>
              <a:ext cx="400751" cy="515722"/>
            </a:xfrm>
            <a:custGeom>
              <a:rect l="l" t="t" r="r" b="b"/>
              <a:pathLst>
                <a:path w="21600" h="21600">
                  <a:moveTo>
                    <a:pt x="15386" y="14175"/>
                  </a:moveTo>
                  <a:lnTo>
                    <a:pt x="6223" y="14175"/>
                  </a:lnTo>
                  <a:cubicBezTo>
                    <a:pt x="5734" y="13446"/>
                    <a:pt x="5147" y="12716"/>
                    <a:pt x="4568" y="12003"/>
                  </a:cubicBezTo>
                  <a:cubicBezTo>
                    <a:pt x="3287" y="10427"/>
                    <a:pt x="1963" y="8797"/>
                    <a:pt x="1963" y="7425"/>
                  </a:cubicBezTo>
                  <a:cubicBezTo>
                    <a:pt x="1963" y="4075"/>
                    <a:pt x="5927" y="1350"/>
                    <a:pt x="10800" y="1350"/>
                  </a:cubicBezTo>
                  <a:cubicBezTo>
                    <a:pt x="15672" y="1350"/>
                    <a:pt x="19636" y="4075"/>
                    <a:pt x="19636" y="7425"/>
                  </a:cubicBezTo>
                  <a:cubicBezTo>
                    <a:pt x="19636" y="8787"/>
                    <a:pt x="18312" y="10425"/>
                    <a:pt x="17029" y="12011"/>
                  </a:cubicBezTo>
                  <a:cubicBezTo>
                    <a:pt x="16455" y="12723"/>
                    <a:pt x="15873" y="13449"/>
                    <a:pt x="15386" y="14175"/>
                  </a:cubicBezTo>
                  <a:moveTo>
                    <a:pt x="10800" y="20249"/>
                  </a:moveTo>
                  <a:cubicBezTo>
                    <a:pt x="9805" y="20249"/>
                    <a:pt x="9347" y="20171"/>
                    <a:pt x="8839" y="19406"/>
                  </a:cubicBezTo>
                  <a:lnTo>
                    <a:pt x="13000" y="19048"/>
                  </a:lnTo>
                  <a:cubicBezTo>
                    <a:pt x="12398" y="20164"/>
                    <a:pt x="11959" y="20249"/>
                    <a:pt x="10800" y="20249"/>
                  </a:cubicBezTo>
                  <a:moveTo>
                    <a:pt x="7595" y="16813"/>
                  </a:moveTo>
                  <a:cubicBezTo>
                    <a:pt x="7417" y="16407"/>
                    <a:pt x="7215" y="15978"/>
                    <a:pt x="6991" y="15525"/>
                  </a:cubicBezTo>
                  <a:lnTo>
                    <a:pt x="14616" y="15525"/>
                  </a:lnTo>
                  <a:cubicBezTo>
                    <a:pt x="14496" y="15767"/>
                    <a:pt x="14375" y="16010"/>
                    <a:pt x="14270" y="16239"/>
                  </a:cubicBezTo>
                  <a:cubicBezTo>
                    <a:pt x="14270" y="16239"/>
                    <a:pt x="7595" y="16813"/>
                    <a:pt x="7595" y="16813"/>
                  </a:cubicBezTo>
                  <a:close/>
                  <a:moveTo>
                    <a:pt x="13345" y="18343"/>
                  </a:moveTo>
                  <a:lnTo>
                    <a:pt x="8476" y="18762"/>
                  </a:lnTo>
                  <a:cubicBezTo>
                    <a:pt x="8303" y="18416"/>
                    <a:pt x="8116" y="18011"/>
                    <a:pt x="7890" y="17483"/>
                  </a:cubicBezTo>
                  <a:cubicBezTo>
                    <a:pt x="7887" y="17477"/>
                    <a:pt x="7883" y="17469"/>
                    <a:pt x="7881" y="17462"/>
                  </a:cubicBezTo>
                  <a:lnTo>
                    <a:pt x="13957" y="16941"/>
                  </a:lnTo>
                  <a:cubicBezTo>
                    <a:pt x="13871" y="17140"/>
                    <a:pt x="13778" y="17350"/>
                    <a:pt x="13698" y="17537"/>
                  </a:cubicBezTo>
                  <a:cubicBezTo>
                    <a:pt x="13569" y="17841"/>
                    <a:pt x="13453" y="18104"/>
                    <a:pt x="13345" y="18343"/>
                  </a:cubicBezTo>
                  <a:moveTo>
                    <a:pt x="10800" y="0"/>
                  </a:moveTo>
                  <a:cubicBezTo>
                    <a:pt x="4835" y="0"/>
                    <a:pt x="0" y="3324"/>
                    <a:pt x="0" y="7425"/>
                  </a:cubicBezTo>
                  <a:cubicBezTo>
                    <a:pt x="0" y="10146"/>
                    <a:pt x="3621" y="13029"/>
                    <a:pt x="4939" y="15562"/>
                  </a:cubicBezTo>
                  <a:cubicBezTo>
                    <a:pt x="6906" y="19339"/>
                    <a:pt x="6688" y="21599"/>
                    <a:pt x="10800" y="21599"/>
                  </a:cubicBezTo>
                  <a:cubicBezTo>
                    <a:pt x="14972" y="21599"/>
                    <a:pt x="14692" y="19349"/>
                    <a:pt x="16660" y="15577"/>
                  </a:cubicBezTo>
                  <a:cubicBezTo>
                    <a:pt x="17983" y="13039"/>
                    <a:pt x="21600" y="10124"/>
                    <a:pt x="21600" y="7425"/>
                  </a:cubicBezTo>
                  <a:cubicBezTo>
                    <a:pt x="21600" y="3324"/>
                    <a:pt x="16764" y="0"/>
                    <a:pt x="1080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Freeform 25"/>
          <p:cNvSpPr/>
          <p:nvPr/>
        </p:nvSpPr>
        <p:spPr>
          <a:xfrm>
            <a:off x="7254083" y="3590222"/>
            <a:ext cx="480270" cy="477455"/>
          </a:xfrm>
          <a:custGeom>
            <a:rect l="l" t="t" r="r" b="b"/>
            <a:pathLst>
              <a:path w="21020" h="21600">
                <a:moveTo>
                  <a:pt x="18846" y="7946"/>
                </a:moveTo>
                <a:lnTo>
                  <a:pt x="17740" y="9091"/>
                </a:lnTo>
                <a:cubicBezTo>
                  <a:pt x="17740" y="8939"/>
                  <a:pt x="17758" y="8792"/>
                  <a:pt x="17744" y="8636"/>
                </a:cubicBezTo>
                <a:cubicBezTo>
                  <a:pt x="17629" y="7331"/>
                  <a:pt x="17036" y="6068"/>
                  <a:pt x="16074" y="5080"/>
                </a:cubicBezTo>
                <a:cubicBezTo>
                  <a:pt x="15004" y="3980"/>
                  <a:pt x="13585" y="3348"/>
                  <a:pt x="12180" y="3345"/>
                </a:cubicBezTo>
                <a:lnTo>
                  <a:pt x="13268" y="2218"/>
                </a:lnTo>
                <a:cubicBezTo>
                  <a:pt x="13812" y="1659"/>
                  <a:pt x="14572" y="1350"/>
                  <a:pt x="15403" y="1350"/>
                </a:cubicBezTo>
                <a:cubicBezTo>
                  <a:pt x="16460" y="1350"/>
                  <a:pt x="17546" y="1840"/>
                  <a:pt x="18381" y="2696"/>
                </a:cubicBezTo>
                <a:cubicBezTo>
                  <a:pt x="19165" y="3500"/>
                  <a:pt x="19631" y="4499"/>
                  <a:pt x="19698" y="5510"/>
                </a:cubicBezTo>
                <a:cubicBezTo>
                  <a:pt x="19760" y="6453"/>
                  <a:pt x="19457" y="7317"/>
                  <a:pt x="18846" y="7946"/>
                </a:cubicBezTo>
                <a:moveTo>
                  <a:pt x="5828" y="19329"/>
                </a:moveTo>
                <a:cubicBezTo>
                  <a:pt x="5813" y="18424"/>
                  <a:pt x="5454" y="17481"/>
                  <a:pt x="4730" y="16739"/>
                </a:cubicBezTo>
                <a:cubicBezTo>
                  <a:pt x="4046" y="16034"/>
                  <a:pt x="3150" y="15628"/>
                  <a:pt x="2257" y="15592"/>
                </a:cubicBezTo>
                <a:lnTo>
                  <a:pt x="2911" y="13157"/>
                </a:lnTo>
                <a:cubicBezTo>
                  <a:pt x="2959" y="12995"/>
                  <a:pt x="3052" y="12835"/>
                  <a:pt x="3168" y="12695"/>
                </a:cubicBezTo>
                <a:cubicBezTo>
                  <a:pt x="4485" y="11726"/>
                  <a:pt x="6512" y="12012"/>
                  <a:pt x="7920" y="13460"/>
                </a:cubicBezTo>
                <a:cubicBezTo>
                  <a:pt x="9409" y="14990"/>
                  <a:pt x="9639" y="17230"/>
                  <a:pt x="8492" y="18568"/>
                </a:cubicBezTo>
                <a:cubicBezTo>
                  <a:pt x="8416" y="18609"/>
                  <a:pt x="8339" y="18648"/>
                  <a:pt x="8256" y="18675"/>
                </a:cubicBezTo>
                <a:cubicBezTo>
                  <a:pt x="8256" y="18675"/>
                  <a:pt x="5828" y="19329"/>
                  <a:pt x="5828" y="19329"/>
                </a:cubicBezTo>
                <a:close/>
                <a:moveTo>
                  <a:pt x="2737" y="20164"/>
                </a:moveTo>
                <a:cubicBezTo>
                  <a:pt x="2665" y="20181"/>
                  <a:pt x="2443" y="20239"/>
                  <a:pt x="2291" y="20249"/>
                </a:cubicBezTo>
                <a:cubicBezTo>
                  <a:pt x="1751" y="20244"/>
                  <a:pt x="1313" y="19792"/>
                  <a:pt x="1313" y="19237"/>
                </a:cubicBezTo>
                <a:cubicBezTo>
                  <a:pt x="1321" y="19124"/>
                  <a:pt x="1365" y="18929"/>
                  <a:pt x="1380" y="18857"/>
                </a:cubicBezTo>
                <a:lnTo>
                  <a:pt x="2071" y="16283"/>
                </a:lnTo>
                <a:cubicBezTo>
                  <a:pt x="2822" y="16261"/>
                  <a:pt x="3630" y="16562"/>
                  <a:pt x="4265" y="17215"/>
                </a:cubicBezTo>
                <a:cubicBezTo>
                  <a:pt x="4911" y="17878"/>
                  <a:pt x="5214" y="18725"/>
                  <a:pt x="5181" y="19504"/>
                </a:cubicBezTo>
                <a:cubicBezTo>
                  <a:pt x="5181" y="19504"/>
                  <a:pt x="2737" y="20164"/>
                  <a:pt x="2737" y="20164"/>
                </a:cubicBezTo>
                <a:close/>
                <a:moveTo>
                  <a:pt x="6888" y="11179"/>
                </a:moveTo>
                <a:cubicBezTo>
                  <a:pt x="6280" y="10927"/>
                  <a:pt x="5642" y="10783"/>
                  <a:pt x="5004" y="10774"/>
                </a:cubicBezTo>
                <a:lnTo>
                  <a:pt x="10063" y="5536"/>
                </a:lnTo>
                <a:cubicBezTo>
                  <a:pt x="10838" y="4759"/>
                  <a:pt x="11966" y="4536"/>
                  <a:pt x="13077" y="4819"/>
                </a:cubicBezTo>
                <a:cubicBezTo>
                  <a:pt x="13077" y="4819"/>
                  <a:pt x="6888" y="11179"/>
                  <a:pt x="6888" y="11179"/>
                </a:cubicBezTo>
                <a:close/>
                <a:moveTo>
                  <a:pt x="9717" y="13672"/>
                </a:moveTo>
                <a:cubicBezTo>
                  <a:pt x="9473" y="13258"/>
                  <a:pt x="9194" y="12859"/>
                  <a:pt x="8848" y="12505"/>
                </a:cubicBezTo>
                <a:cubicBezTo>
                  <a:pt x="8447" y="12093"/>
                  <a:pt x="7986" y="11770"/>
                  <a:pt x="7507" y="11498"/>
                </a:cubicBezTo>
                <a:lnTo>
                  <a:pt x="13767" y="5064"/>
                </a:lnTo>
                <a:cubicBezTo>
                  <a:pt x="14259" y="5288"/>
                  <a:pt x="14729" y="5607"/>
                  <a:pt x="15145" y="6035"/>
                </a:cubicBezTo>
                <a:cubicBezTo>
                  <a:pt x="15500" y="6398"/>
                  <a:pt x="15775" y="6806"/>
                  <a:pt x="15987" y="7229"/>
                </a:cubicBezTo>
                <a:cubicBezTo>
                  <a:pt x="15987" y="7229"/>
                  <a:pt x="9717" y="13672"/>
                  <a:pt x="9717" y="13672"/>
                </a:cubicBezTo>
                <a:close/>
                <a:moveTo>
                  <a:pt x="10519" y="16061"/>
                </a:moveTo>
                <a:cubicBezTo>
                  <a:pt x="10465" y="15452"/>
                  <a:pt x="10298" y="14854"/>
                  <a:pt x="10047" y="14288"/>
                </a:cubicBezTo>
                <a:lnTo>
                  <a:pt x="16257" y="7906"/>
                </a:lnTo>
                <a:cubicBezTo>
                  <a:pt x="16637" y="9140"/>
                  <a:pt x="16442" y="10429"/>
                  <a:pt x="15610" y="11284"/>
                </a:cubicBezTo>
                <a:cubicBezTo>
                  <a:pt x="15604" y="11290"/>
                  <a:pt x="15598" y="11293"/>
                  <a:pt x="15593" y="11298"/>
                </a:cubicBezTo>
                <a:lnTo>
                  <a:pt x="15602" y="11306"/>
                </a:lnTo>
                <a:lnTo>
                  <a:pt x="10525" y="16565"/>
                </a:lnTo>
                <a:cubicBezTo>
                  <a:pt x="10527" y="16397"/>
                  <a:pt x="10534" y="16232"/>
                  <a:pt x="10519" y="16061"/>
                </a:cubicBezTo>
                <a:moveTo>
                  <a:pt x="19308" y="1741"/>
                </a:moveTo>
                <a:cubicBezTo>
                  <a:pt x="18228" y="632"/>
                  <a:pt x="16805" y="0"/>
                  <a:pt x="15403" y="0"/>
                </a:cubicBezTo>
                <a:cubicBezTo>
                  <a:pt x="14220" y="0"/>
                  <a:pt x="13131" y="450"/>
                  <a:pt x="12335" y="1266"/>
                </a:cubicBezTo>
                <a:lnTo>
                  <a:pt x="9138" y="4577"/>
                </a:lnTo>
                <a:cubicBezTo>
                  <a:pt x="9129" y="4585"/>
                  <a:pt x="9118" y="4592"/>
                  <a:pt x="9108" y="4602"/>
                </a:cubicBezTo>
                <a:cubicBezTo>
                  <a:pt x="9103" y="4608"/>
                  <a:pt x="9100" y="4614"/>
                  <a:pt x="9095" y="4620"/>
                </a:cubicBezTo>
                <a:lnTo>
                  <a:pt x="9096" y="4621"/>
                </a:lnTo>
                <a:lnTo>
                  <a:pt x="2310" y="11647"/>
                </a:lnTo>
                <a:cubicBezTo>
                  <a:pt x="1998" y="11966"/>
                  <a:pt x="1771" y="12364"/>
                  <a:pt x="1645" y="12797"/>
                </a:cubicBezTo>
                <a:lnTo>
                  <a:pt x="102" y="18541"/>
                </a:lnTo>
                <a:cubicBezTo>
                  <a:pt x="100" y="18557"/>
                  <a:pt x="0" y="19008"/>
                  <a:pt x="0" y="19237"/>
                </a:cubicBezTo>
                <a:cubicBezTo>
                  <a:pt x="0" y="20541"/>
                  <a:pt x="1030" y="21599"/>
                  <a:pt x="2302" y="21599"/>
                </a:cubicBezTo>
                <a:cubicBezTo>
                  <a:pt x="2554" y="21599"/>
                  <a:pt x="3044" y="21475"/>
                  <a:pt x="3062" y="21473"/>
                </a:cubicBezTo>
                <a:lnTo>
                  <a:pt x="8630" y="19969"/>
                </a:lnTo>
                <a:cubicBezTo>
                  <a:pt x="9054" y="19839"/>
                  <a:pt x="9439" y="19604"/>
                  <a:pt x="9750" y="19283"/>
                </a:cubicBezTo>
                <a:lnTo>
                  <a:pt x="19776" y="8899"/>
                </a:lnTo>
                <a:cubicBezTo>
                  <a:pt x="21600" y="7023"/>
                  <a:pt x="21394" y="3881"/>
                  <a:pt x="19308" y="1741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6" name="Group 26"/>
          <p:cNvGrpSpPr/>
          <p:nvPr/>
        </p:nvGrpSpPr>
        <p:grpSpPr>
          <a:xfrm>
            <a:off x="5877641" y="4747565"/>
            <a:ext cx="490362" cy="514624"/>
            <a:chOff x="5877641" y="4747565"/>
            <a:chExt cx="490362" cy="514624"/>
          </a:xfrm>
        </p:grpSpPr>
        <p:sp>
          <p:nvSpPr>
            <p:cNvPr id="27" name="Freeform 27"/>
            <p:cNvSpPr/>
            <p:nvPr/>
          </p:nvSpPr>
          <p:spPr>
            <a:xfrm>
              <a:off x="5877641" y="4747565"/>
              <a:ext cx="490362" cy="514624"/>
            </a:xfrm>
            <a:custGeom>
              <a:rect l="l" t="t" r="r" b="b"/>
              <a:pathLst>
                <a:path w="21600" h="21600">
                  <a:moveTo>
                    <a:pt x="13499" y="14850"/>
                  </a:moveTo>
                  <a:cubicBezTo>
                    <a:pt x="9772" y="14850"/>
                    <a:pt x="6749" y="11827"/>
                    <a:pt x="6749" y="8100"/>
                  </a:cubicBezTo>
                  <a:cubicBezTo>
                    <a:pt x="6749" y="4372"/>
                    <a:pt x="9772" y="1350"/>
                    <a:pt x="13499" y="1350"/>
                  </a:cubicBezTo>
                  <a:cubicBezTo>
                    <a:pt x="17227" y="1350"/>
                    <a:pt x="20249" y="4372"/>
                    <a:pt x="20249" y="8100"/>
                  </a:cubicBezTo>
                  <a:cubicBezTo>
                    <a:pt x="20249" y="11827"/>
                    <a:pt x="17227" y="14850"/>
                    <a:pt x="13499" y="14850"/>
                  </a:cubicBezTo>
                  <a:moveTo>
                    <a:pt x="3236" y="20042"/>
                  </a:moveTo>
                  <a:cubicBezTo>
                    <a:pt x="3019" y="20266"/>
                    <a:pt x="2718" y="20408"/>
                    <a:pt x="2382" y="20408"/>
                  </a:cubicBezTo>
                  <a:cubicBezTo>
                    <a:pt x="1724" y="20408"/>
                    <a:pt x="1191" y="19875"/>
                    <a:pt x="1191" y="19218"/>
                  </a:cubicBezTo>
                  <a:cubicBezTo>
                    <a:pt x="1191" y="18881"/>
                    <a:pt x="1332" y="18580"/>
                    <a:pt x="1557" y="18363"/>
                  </a:cubicBezTo>
                  <a:lnTo>
                    <a:pt x="1551" y="18358"/>
                  </a:lnTo>
                  <a:lnTo>
                    <a:pt x="6996" y="12913"/>
                  </a:lnTo>
                  <a:cubicBezTo>
                    <a:pt x="7472" y="13555"/>
                    <a:pt x="8039" y="14122"/>
                    <a:pt x="8680" y="14599"/>
                  </a:cubicBezTo>
                  <a:cubicBezTo>
                    <a:pt x="8680" y="14599"/>
                    <a:pt x="3236" y="20042"/>
                    <a:pt x="3236" y="20042"/>
                  </a:cubicBezTo>
                  <a:close/>
                  <a:moveTo>
                    <a:pt x="13499" y="0"/>
                  </a:moveTo>
                  <a:cubicBezTo>
                    <a:pt x="9026" y="0"/>
                    <a:pt x="5399" y="3626"/>
                    <a:pt x="5399" y="8100"/>
                  </a:cubicBezTo>
                  <a:cubicBezTo>
                    <a:pt x="5399" y="9467"/>
                    <a:pt x="5742" y="10754"/>
                    <a:pt x="6341" y="11884"/>
                  </a:cubicBezTo>
                  <a:lnTo>
                    <a:pt x="709" y="17515"/>
                  </a:lnTo>
                  <a:lnTo>
                    <a:pt x="713" y="17520"/>
                  </a:lnTo>
                  <a:cubicBezTo>
                    <a:pt x="274" y="17953"/>
                    <a:pt x="0" y="18552"/>
                    <a:pt x="0" y="19218"/>
                  </a:cubicBezTo>
                  <a:cubicBezTo>
                    <a:pt x="0" y="20533"/>
                    <a:pt x="1066" y="21599"/>
                    <a:pt x="2382" y="21599"/>
                  </a:cubicBezTo>
                  <a:cubicBezTo>
                    <a:pt x="3047" y="21599"/>
                    <a:pt x="3647" y="21326"/>
                    <a:pt x="4079" y="20885"/>
                  </a:cubicBezTo>
                  <a:lnTo>
                    <a:pt x="4078" y="20884"/>
                  </a:lnTo>
                  <a:lnTo>
                    <a:pt x="9708" y="15255"/>
                  </a:lnTo>
                  <a:cubicBezTo>
                    <a:pt x="10839" y="15856"/>
                    <a:pt x="12128" y="16200"/>
                    <a:pt x="13499" y="16200"/>
                  </a:cubicBezTo>
                  <a:cubicBezTo>
                    <a:pt x="17973" y="16200"/>
                    <a:pt x="21600" y="12573"/>
                    <a:pt x="21600" y="8100"/>
                  </a:cubicBezTo>
                  <a:cubicBezTo>
                    <a:pt x="21600" y="3626"/>
                    <a:pt x="17973" y="0"/>
                    <a:pt x="13499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6076371" y="4827666"/>
              <a:ext cx="115580" cy="120457"/>
            </a:xfrm>
            <a:custGeom>
              <a:rect l="l" t="t" r="r" b="b"/>
              <a:pathLst>
                <a:path w="21600" h="21600">
                  <a:moveTo>
                    <a:pt x="20160" y="0"/>
                  </a:moveTo>
                  <a:cubicBezTo>
                    <a:pt x="9025" y="0"/>
                    <a:pt x="0" y="9025"/>
                    <a:pt x="0" y="20160"/>
                  </a:cubicBezTo>
                  <a:cubicBezTo>
                    <a:pt x="0" y="20954"/>
                    <a:pt x="644" y="21600"/>
                    <a:pt x="1440" y="21600"/>
                  </a:cubicBezTo>
                  <a:cubicBezTo>
                    <a:pt x="2235" y="21600"/>
                    <a:pt x="2880" y="20954"/>
                    <a:pt x="2880" y="20160"/>
                  </a:cubicBezTo>
                  <a:cubicBezTo>
                    <a:pt x="2880" y="10618"/>
                    <a:pt x="10617" y="2880"/>
                    <a:pt x="20160" y="2880"/>
                  </a:cubicBezTo>
                  <a:cubicBezTo>
                    <a:pt x="20955" y="2880"/>
                    <a:pt x="21599" y="2234"/>
                    <a:pt x="21599" y="1440"/>
                  </a:cubicBezTo>
                  <a:cubicBezTo>
                    <a:pt x="21599" y="645"/>
                    <a:pt x="20955" y="0"/>
                    <a:pt x="20160" y="0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产品特点和优势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b="-29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b="28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4126665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对于敏感肌肤和过敏体质的人群也适用，因为产品成分温和，不刺激肌肤。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6258305" y="1926781"/>
            <a:ext cx="4740456" cy="161028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适合所有肤质，特别是干燥、缺水、粗糙、暗沉等肌肤问题的人群。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产品适用人群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产品成分与功效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胶原蛋白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具有强效保湿和紧致肌肤的作用，能够提升肌肤弹性和光泽度。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维生素C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抗氧化剂，能够提亮肤色，减少自由基对肌肤的损害。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透明质酸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天然保湿因子，能够深层补水，缓解肌肤干燥和缺水问题。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植物精华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如玫瑰、绿茶等天然植物提取物，具有舒缓、抗炎和抗氧化的作用。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主要成分介绍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04945" y="3042418"/>
            <a:ext cx="11060341" cy="1849865"/>
          </a:xfrm>
          <a:custGeom>
            <a:rect l="l" t="t" r="r" b="b"/>
            <a:pathLst>
              <a:path w="12992100" h="2952856">
                <a:moveTo>
                  <a:pt x="0" y="2095606"/>
                </a:moveTo>
                <a:cubicBezTo>
                  <a:pt x="206375" y="1160568"/>
                  <a:pt x="412750" y="225531"/>
                  <a:pt x="1009650" y="304906"/>
                </a:cubicBezTo>
                <a:cubicBezTo>
                  <a:pt x="1606550" y="384281"/>
                  <a:pt x="2797175" y="2622656"/>
                  <a:pt x="3581400" y="2571856"/>
                </a:cubicBezTo>
                <a:cubicBezTo>
                  <a:pt x="4365625" y="2521056"/>
                  <a:pt x="4972050" y="-18944"/>
                  <a:pt x="5715000" y="106"/>
                </a:cubicBezTo>
                <a:cubicBezTo>
                  <a:pt x="6457950" y="19156"/>
                  <a:pt x="7216775" y="2644881"/>
                  <a:pt x="8039100" y="2686156"/>
                </a:cubicBezTo>
                <a:cubicBezTo>
                  <a:pt x="8861425" y="2727431"/>
                  <a:pt x="9823450" y="203306"/>
                  <a:pt x="10648950" y="247756"/>
                </a:cubicBezTo>
                <a:cubicBezTo>
                  <a:pt x="11474450" y="292206"/>
                  <a:pt x="12233275" y="1622531"/>
                  <a:pt x="12992100" y="2952856"/>
                </a:cubicBezTo>
              </a:path>
            </a:pathLst>
          </a:custGeom>
          <a:noFill/>
          <a:ln w="16669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94842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94842" y="1712085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AutoShape 5"/>
          <p:cNvSpPr/>
          <p:nvPr/>
        </p:nvSpPr>
        <p:spPr>
          <a:xfrm>
            <a:off x="3175406" y="4892284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3175406" y="5000061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6746759" y="1611501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746759" y="1716352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9" name="AutoShape 9"/>
          <p:cNvSpPr/>
          <p:nvPr/>
        </p:nvSpPr>
        <p:spPr>
          <a:xfrm>
            <a:off x="7851160" y="4930445"/>
            <a:ext cx="631058" cy="6310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7851160" y="5039198"/>
            <a:ext cx="631058" cy="401574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247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989800" y="1513965"/>
            <a:ext cx="255507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深层清洁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1989801" y="1912430"/>
            <a:ext cx="2323724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有效清除肌肤表面的污垢和油脂，让肌肤清爽不油腻。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572427" y="1513965"/>
            <a:ext cx="257942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补水保湿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572426" y="1912430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为肌肤提供充足的水分和养分，使肌肤保持水润状态。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4080279" y="4843387"/>
            <a:ext cx="2530719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美白淡斑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4080279" y="5241851"/>
            <a:ext cx="2299372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抑制黑色素的形成，减少色斑和雀斑的产生，使肌肤更加明亮。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807187" y="4829578"/>
            <a:ext cx="2542895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抗衰老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07187" y="5228043"/>
            <a:ext cx="2311548" cy="123282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提高肌肤弹性，减少细纹和皱纹的产生，延缓肌肤老化。</a:t>
            </a:r>
            <a:endParaRPr lang="en-US" sz="1100"/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功效与作用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b="-28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b="-29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根据多项临床试验表明，该产品的主要成分具有显著的美容效果。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通过对比使用前后肌肤状态，发现该产品能够有效改善肌肤干燥、暗沉、色斑等问题。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在长期使用后，多数受试者表示肌肤弹性和光泽度有所提升，细纹和皱纹也有所减淡。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科学依据与实验数据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使用方法与注意事项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https://d.book118.com/905222212313011111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2024-09-17T19:07:54.626</cp:lastPrinted>
  <dcterms:created xsi:type="dcterms:W3CDTF">2024-09-17T11:07:54Z</dcterms:created>
  <dcterms:modified xsi:type="dcterms:W3CDTF">2024-09-17T11:07:56Z</dcterms:modified>
</cp:coreProperties>
</file>