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D9C99-DF9C-411E-BE6E-9BF94FBDE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15DAE-4D41-428A-B357-2BAB3B03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B86D2-663D-4311-BD9C-BA41DB39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69D3B-DA79-4B01-A67D-8D053D54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503C3-F279-41D1-A101-69FAF76E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D10AD-C6B1-460F-881C-A7773545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E8F4B-DDDA-46DA-B8B2-48D55C8D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5607B-351B-4FFC-89CF-F4F85E8B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81922-01CA-436F-B5D5-043A18CA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DFC4D-297C-4F5C-BDF2-30961751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CA4F2-0833-4605-A1CF-8889E9EC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31144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护理安全警示教育精选课件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护理不良事件处理与报告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案例分析：护理安全警示教育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护理安全是医疗质量的重要组成部分，直接关系到患者的生命安全和身体健康。提高护理安全水平，有助于减少医疗差错和纠纷，提升医院整体形象和声誉。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护理安全是指在护理过程中，采取必要的措施和手段，确保患者不发生意外伤害或并发症，保障患者生命安全和身体健康。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当前，我国护理安全形势依然严峻，医疗差错和纠纷时有发生。部分医护人员对护理安全重视不够，缺乏风险意识和防范能力。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随着医疗技术的不断发展和患者需求的日益提高，护理安全面临诸多挑战。如：患者数量增加、病情复杂多变、医疗设备不断更新等。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护理安全目标与原则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确保患者在接受护理服务过程中不发生意外伤害或并发症，降低医疗差错和纠纷发生率，提高患者满意度和信任度。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全员参与、持续改进、科学管理。预防为主是指通过加强风险评估和预防措施，减少不安全事件的发生；全员参与是指医护人员应共同关注护理安全问题，形成合力；持续改进是指不断完善护理安全管理制度和流程，提高安全管理水平；科学管理是指运用现代管理理念和工具，对护理安全工作进行规范化、标准化管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护理安全原则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https://d.book118.com/905231144004011113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2024-09-19T15:36:24.606</cp:lastPrinted>
  <dcterms:created xsi:type="dcterms:W3CDTF">2024-09-19T07:36:24Z</dcterms:created>
  <dcterms:modified xsi:type="dcterms:W3CDTF">2024-09-19T07:36:26Z</dcterms:modified>
</cp:coreProperties>
</file>