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FD9C1-C469-436D-B34F-9FFD67B3F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D6739-36FA-4818-A46F-CB592DB91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242E1-85EF-4C6D-BA76-5F358CF17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7555AA-1EB9-4AA7-9ACE-F3AE623C3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0EEC02-A7F6-4565-9F7A-4C3654D57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FB3836-6C82-4FE5-B395-7FAFD4D92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A528B3-0C4E-4573-B188-4112A7BDD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183821-DB6B-4D18-9422-D38B33704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4B8028-0F7D-418E-8997-C36AD1D2F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574E1-3D6C-4649-A897-BE2ABD807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709CF-FF5E-4724-AEA0-E64A691E8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23131034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临床医学专业认证自评报告中的学科特色与创新能力展示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学科特色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学科建设与师资队伍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教学质量与保障体系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科研实力与社会服务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未来展望与发展规划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随着医学教育的快速发展和国际化趋势，临床医学专业认证已成为衡量医学教育质量的重要标准。自评报告作为认证过程中的重要环节，对于展示学校的学科特色与创新能力具有重要意义。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通过自评报告，全面展示学校在临床医学专业的教育理念、师资力量、教学科研、实践教学、国际交流等方面的特色与优势，以及学校在推动医学教育改革和创新发展方面的积极探索和成果。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提高医学教育质量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临床医学专业认证是对医学教育质量的全面评估，有助于学校发现自身在教育教学过程中的不足，进而改进和提高教育质量。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促进医学教育国际化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通过临床医学专业认证，学校可以与国际医学教育标准接轨，提高学校的国际声誉和影响力，促进医学教育的国际化发展。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推动医学教育改革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临床医学专业认证鼓励学校进行教育教学改革和创新实践，有助于推动医学教育的整体改革和发展。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临床医学专业认证的重要性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学科特色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临床医学专业历史悠久，自成立以来，始终致力于培养高素质医学人才，秉承“厚德博学，精医济世”的校训，传承医学精神。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学科在发展过程中，不断积累教学经验，形成了一套完整的医学教育体系，为国内外医学界输送了大批优秀人才。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学科注重传承与创新相结合，既保持传统医学的精髓，又积极引进现代医学技术，推动医学事业的发展。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学科历史与传承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学科拥有先进的医学实验设备和临床教学基地，能够为学生提供良好的实践机会和临床技能培养。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学科注重培养学生的创新能力和临床实践能力，通过开展科研训练、临床实践等活动，提高学生的综合素质和医学技能水平。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927890" y="1290438"/>
            <a:ext cx="4828525" cy="4828525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6" name="AutoShape 6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临床医学专业师资力量雄厚，拥有一批国内外知名的医学专家和学者，为学生提供优质的教学和指导。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学科优势与特色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随着医学技术的不断发展和医疗需求的不断增长，临床医学专业的发展前景广阔，未来将更加注重精准医疗、转化医学等领域的研究和实践。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学科将继续加强与国际医学界的交流与合作，引进国际先进的医学教育理念和技术，推动学科的国际化发展。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学科将积极响应国家医疗卫生体制改革的号召，加强医学人文教育，培养具有社会责任感和医学职业道德的高素质医学人才。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074" r="21074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学科发展与前景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创新教育理念与实践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强调以学生为中心的教育理念，注重培养学生的自主学习能力和终身学习能力。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推行问题导向学习（PBL）等创新教学方法，鼓励学生主动探索和实践。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开展跨学科、跨专业的综合性实验和实践活动，培养学生创新精神和团队协作能力。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采用多媒体、网络等现代教育技术，丰富教学手段，提高教学效果。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推行小班化教学，增加师生互动，鼓励学生参与课堂讨论和展示。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开展临床模拟教学，让学生在模拟环境中进行实践操作，提高临床技能水平。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创新教学方法与手段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加强科研团队建设，引进高水平人才，提升整体科研实力。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鼓励师生开展创新性科研项目，支持科研成果转化和应用。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积极参与国内外学术交流与合作，提升学科影响力和国际竞争力。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近年来在临床医学领域取得了多项重要科研成果，包括高水平学术论文、专利和奖项等。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创新科研能力与成果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220860" y="2861618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22230" y="4203954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9388983" y="2800826"/>
            <a:ext cx="542925" cy="542925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9455134" y="42503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学科建设与师资队伍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临床医学专业作为学校的优势学科，始终坚持以培养高素质医学人才为核心，紧密围绕国家医疗卫生事业发展战略和区域经济社会发展需求，制定了科学合理的学科发展规划。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学校高度重视临床医学专业的内涵建设，通过优化学科结构、凝练学科方向、汇聚学科队伍、提升学科水平等措施，不断加强学科的综合实力和影响力。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学校临床医学专业在教育教学、科学研究、社会服务等方面取得了显著成绩，形成了鲜明的学科特色和优势。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学科建设与规划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https://d.book118.com/905231310340011103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2024-09-13T13:10:18.850</cp:lastPrinted>
  <dcterms:created xsi:type="dcterms:W3CDTF">2024-09-13T05:10:18Z</dcterms:created>
  <dcterms:modified xsi:type="dcterms:W3CDTF">2024-09-13T05:10:20Z</dcterms:modified>
</cp:coreProperties>
</file>