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C60AAE-2AF6-4853-813B-E2796F10B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4FE94-2283-4C13-A716-843E92F92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ADFC45-4877-4558-930D-D389880A9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98F224-494E-47C3-9C3F-8ED573437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D1745C-7511-4156-8690-16A027BAC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3D4CF2-BE6C-4430-9AB5-63AD9290A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767280-D593-48C3-B551-BEE03D935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F429D1-AAC3-43D2-B754-32FF2D3D6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751C64-7FBA-45A8-A9F7-47B323043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9ED5A6-E0C5-4C5C-B656-644EC7259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5BBB8A-D200-4740-A5B5-D5C3F7C77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232001034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安全生产管理制度培训知识与实践的关键环节剖析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培训知识要点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实践操作关键环节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员工安全意识培养与行为规范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监督检查与持续改进策略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199" b="619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安全生产管理制度是企业为保障员工人身安全、确保生产顺利进行而制定的一系列规章制度。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建立完善的安全生产管理制度，有助于企业规范生产流程、提高生产效率、降低事故风险，从而保障员工生命安全和企业财产安全。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《中华人民共和国安全生产法》、《中华人民共和国劳动法》等法律法规为企业制定安全生产管理制度提供了法律依据。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各行业制定的安全生产标准、规范等文件，为企业制定具体的安全生产管理制度提供了参考。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法律法规依据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明确各级管理人员和员工在安全生产中的职责和权利，形成全员参与的安全生产管理体系。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安全生产责任制度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定期开展安全生产知识培训、应急演练等活动，提高员工的安全意识和操作技能。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安全生产教育培训制度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定期对生产场所、设备、工艺等进行安全检查，及时发现和消除安全隐患。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安全生产检查制度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建立事故报告、调查、处理机制，及时应对和处理各类安全生产事故，防止事故扩大和减少损失。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安全生产事故报告和处理制度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企业内部安全生产管理制度体系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培训知识要点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指在生产经营活动中，通过采取各种措施，防止和减少生产安全事故，保障人民群众生命和财产安全。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包括“安全第一、预防为主、综合治理”等原则，强调安全生产的重要性和预防措施。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介绍国家安全生产法律法规体系，以及企业在安全生产方面的法律责任和义务。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安全生产法律法规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安全生产基本概念与原理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指可能导致人员伤亡或财产损失的根源或状态。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通过系统分析、调查、检查等方法，识别生产经营活动中存在的危险源。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对识别出的危险源进行定量或定性评估，确定其风险等级，为后续的风险控制措施提供依据。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危险源辨识与风险评估方法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737" b="373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应急管理与救援措施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应急管理定义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指在突发事件发生时，为降低其造成的危害和损失而采取的紧急应对措施。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应急预案制定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根据可能发生的突发事件及其危害程度，制定相应的应急预案，明确应急组织、通讯联络、现场处置等方面的措施。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救援措施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在突发事件发生时，迅速启动应急预案，组织救援力量赶赴现场，实施紧急救援，最大限度地减少人员伤亡和财产损失。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事故原因分析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对事故发生的直接原因和间接原因进行深入分析，找出事故发生的根本原因。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事故教训与防范措施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从事故中吸取教训，提出针对性的防范措施，避免类似事故的再次发生。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选取具有代表性、典型性的事故案例进行分析，总结经验教训。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事故案例分析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实践操作关键环节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建立定期、不定期的安全检查制度，明确检查内容、频次和责任人。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安全检查制度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运用现代科技手段，如安全检测仪器、大数据分析等，提高隐患排查的准确性和效率。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隐患排查手段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针对排查出的隐患，制定整改措施、时限和责任人，确保隐患得到及时治理。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治理措施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安全检查与隐患排查治理流程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审批流程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制定危险作业审批流程，包括申请、审查、批准等环节，确保危险作业在可控范围内进行。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危险作业识别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明确危险作业的范围和类型，建立危险作业清单。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对危险作业现场进行实时监控，确保作业人员遵守安全操作规程，及时发现并处理异常情况。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危险作业审批及现场监管要求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对特种设备进行登记造册，建立设备档案，掌握设备的基本情况和安全状况。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设备登记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按照国家和行业规定，对特种设备进行定期检验，确保设备处于良好状态。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对特种设备操作人员进行专业培训，提高其安全意识和操作技能。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操作人员培训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特种设备安全管理规定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https://d.book118.com/905232001034011044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2024-09-06T09:11:53.965</cp:lastPrinted>
  <dcterms:created xsi:type="dcterms:W3CDTF">2024-09-06T01:11:53Z</dcterms:created>
  <dcterms:modified xsi:type="dcterms:W3CDTF">2024-09-06T01:11:56Z</dcterms:modified>
</cp:coreProperties>
</file>