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5E1DC-DC63-45FC-869C-E012812F9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9A5B2-546E-4916-BD68-41255AA67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8BE01-35A2-4849-86F3-C5C0778FA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65F10D-2FC8-4CB9-975A-283ED4F15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DC9D33-F7F9-490D-8B0E-E3BCF73F3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A41DC2-9B95-4F19-B690-286C01B2A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E9A548-9C39-4F5E-99E2-7D430C0ED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D6C21E-C77F-488A-B5C1-E5A581F4E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9EE5C7-5BF6-4A06-B08B-A12B40B0D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BD1EF-1953-42BE-B5F1-AB5C74750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C97FB-F47F-47B9-830B-667FD5DC2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23223224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小儿复方鸡内金散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产品简介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主要成分与功效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使用方法与注意事项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适用人群与禁忌症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临床应用与验证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不良反应与处理方法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常见问题与解答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产品简介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产品名称：小儿复方鸡内金散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品牌：同仁堂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产品名称与品牌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同仁堂（集团）有限责任公司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制造商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同仁堂健康药业集团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生产商与制造商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包装：铝塑复合袋，每袋装3克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剂型：散剂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产品包装与剂型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主要成分与功效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鸡内金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鸡内金含有胃蛋白酶、角蛋白、微量胃激素等成分，能够促进胃液分泌，增强胃的运动功能，提高消化能力。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鸡内金是家鸡砂囊的内壁，具有健胃消食、涩精止遗、通淋化石等功效。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山楂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山楂具有消食化积、行气散瘀等功效，可用于治疗饮食积滞、胸腹满闷、疝气疼痛等症。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山楂含有黄酮类化合物、有机酸、皂苷等成分，能够促进胃液分泌，增加胃中酶类活性，有助于食物消化。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83" r="18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麦芽具有消食和中、回乳等功效，可用于治疗食积不化、脘闷腹胀、乳房胀痛等症。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麦芽含有淀粉酶、转化糖酶、维生素B等成分，能够促进淀粉和蛋白质的消化，有助于改善食欲不振和消化不良等症状。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麦芽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小儿复方鸡内金散主要用于治疗小儿脾胃不和引起的食积胀满、饮食停滞等症状，具有健脾开胃、消食化积的作用。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该药主要通过促进胃液分泌、增强胃的运动功能、提高消化能力等方式来达到治疗目的。同时，山楂和麦芽的协同作用也能够缓解小儿脾胃不和引起的多种症状，如食欲不振、腹胀腹痛等。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作用与功效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使用方法与注意事项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根据小儿年龄和症状，选择合适的剂量。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复方鸡内金散的使用剂量应根据孩子的年龄和症状来决定。一般来说，对于年龄较小的孩子，应选择较小的剂量，并逐渐增加。同时，如果孩子的症状较轻，也建议使用较小的剂量。使用剂量过大可能会引起不良反应，因此应谨慎选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使用剂量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按照说明书或医生的指导进行使用。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使用小儿复方鸡内金散时，应按照说明书或医生的指导进行。一般来说，可以将药物直接给孩子口服，也可以将药物加入食物或饮料中给孩子服用。需要注意的是，如果孩子拒绝服用或出现任何不适反应，应立即停止使用并咨询医生的意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使用方法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注意观察孩子的反应和症状变化。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使用小儿复方鸡内金散的过程中，家长应密切观察孩子的反应和症状变化。如果孩子出现任何不适反应或症状加重的情况，应立即停止使用并咨询医生的意见。此外，如果孩子正在使用其他药物，应先咨询医生的意见，以免发生药物相互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https://d.book118.com/905232232240011040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2024-08-31T22:32:38.667</cp:lastPrinted>
  <dcterms:created xsi:type="dcterms:W3CDTF">2024-08-31T14:32:38Z</dcterms:created>
  <dcterms:modified xsi:type="dcterms:W3CDTF">2024-08-31T14:32:40Z</dcterms:modified>
</cp:coreProperties>
</file>