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BFBEF-A712-40ED-A633-B14CF1AF4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1E328-B689-4581-A8E4-139852E2D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D4D1C-87B5-4F00-831B-DAB9608FF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5C58E-8E42-4EB0-AF77-6552D1FFE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A50C73-B461-4D86-83CA-E593A38AB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51398D-1437-4E8A-8B1A-150F77B44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9ECE12-8946-4959-8E43-086883AAC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8F4EB-1045-4097-BE70-077222964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391D22-39EC-4EA7-A667-42D374809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83D30-FEA4-4F3A-A5E0-708670DDE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7F061-EF8A-4E3F-9220-FD01FE047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233202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高等教育出版社第16章机械设计基础第五版滚动轴承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滚动轴承基本概念与分类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滚动轴承选用原则与方法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滚动轴承载荷分析与计算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滚动轴承寿命预测与可靠性评估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滚动轴承安装、调试与维护保养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滚动轴承故障诊断与排除技巧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滚动轴承基本概念与分类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361" r="353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滚动轴承是一种将运转的轴与轴座之间的滑动摩擦变为滚动摩擦，从而减少摩擦损失的一种精密的机械元件。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滚动轴承定义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滚动轴承的主要作用是支撑旋转轴或其它运动体，引导转动或移动运动并承受由轴或轴上零件传递而来的载荷。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滚动轴承作用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滚动轴承定义及作用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通常与轴紧配合，并与轴一起旋转。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通常与轴承座或机器的其它部件配合，起支撑作用。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在内外圈之间滚动，其形状、大小和数量决定了轴承的承载能力和特性。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滚动体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将滚动体均匀隔开，避免相互碰撞，并引导滚动体在正确的滚道上滚动。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滚动轴承结构组成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深沟球轴承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适用于承受径向和较小的轴向载荷，摩擦系数小，极限转速高。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调心球轴承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具有自动调心性能，可以补偿同轴度误差和轴的挠曲变形。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圆柱滚子轴承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适用于承受较大的径向载荷和一定的轴向载荷，极限转速较高。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调心滚子轴承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具有自动调心性能，适用于承受重载荷和冲击载荷，极限转速较低。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角接触球轴承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适用于承受径向和轴向联合载荷，可以同时承受两个方向的轴向载荷。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圆锥滚子轴承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适用于承受以径向载荷为主的径向和轴向联合载荷，极限转速较高。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滚动轴承类型与特点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滚动轴承选用原则与方法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13" r="1301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根据轴承所受载荷的大小、方向和性质，选择适当的轴承类型和尺寸。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载荷大小和性质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考虑轴承的工作转速，选择适合的轴承类型和内部结构。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转速高低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对于需要调心的轴承，应选择具有良好调心性能的轴承类型。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调心性能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根据机械系统的刚性要求，选择刚度合适的轴承类型和结构。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刚性要求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根据轴承所受载荷、转速等参数，通过计算确定所需的轴承类型和尺寸。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类比法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参考类似机械中轴承的选用情况，进行类比选择。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在试验台上模拟实际工作条件，对轴承进行试验选择。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在选择轴承时，应考虑适当的游隙，以保证轴承的正常运转和寿命。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轴承游隙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轴承与轴和座孔的配合应选择合适的公差等级和配合类型，以保证轴承的精度和稳定性。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配合与公差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根据轴承的工作条件和要求，选择适当的润滑方式和密封结构，以保证轴承的正常润滑和防止污染物侵入。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润滑与密封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在选择轴承时，应考虑其安装和拆卸的方便性，以便于维护和更换。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安装与拆卸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滚动轴承载荷分析与计算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径向载荷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轴向载荷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倾覆力矩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温度变化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载荷类型及影响因素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作用于轴承内圈的轴向力，通常由轴向传动的力、预紧力等引起。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作用于轴承的倾覆力矩，通常由轴的弯曲、外部施加的力矩等引起。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轴承工作时，由于摩擦热和外部环境温度的变化，会导致轴承内部温度的变化，从而影响轴承的载荷分布和性能。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作用于轴承内圈的径向力，通常由轴的重量、外部施加的径向力等引起。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579" r="18579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根据轴承的工作条件和要求，选择合适的轴承类型和尺寸。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确定轴承类型和尺寸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计算基本额定载荷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确定当量动载荷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校核轴承寿命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根据轴承的尺寸和参数，计算轴承的基本额定动载荷和基本额定静载荷。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根据轴承的实际工作条件，将径向载荷、轴向载荷和倾覆力矩等转化为当量动载荷。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根据当量动载荷和基本额定动载荷，计算轴承的寿命，并进行校核。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载荷计算方法与步骤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71" r="15771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某机床主轴采用深沟球轴承，已知主轴转速、径向载荷和轴向载荷，需要计算轴承的当量动载荷和寿命。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某汽车轮毂采用圆锥滚子轴承，已知车轮的径向载荷和轴向载荷，需要计算轴承的当量动载荷和寿命，并校核其是否满足要求。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某风力发电机主轴采用调心滚子轴承，已知主轴转速、径向载荷和轴向载荷，需要计算轴承的当量动载荷和寿命，并考虑温度变化对轴承性能的影响。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滚动轴承寿命预测与可靠性评估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https://d.book118.com/905233202011011101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2024-09-09T06:12:20.343</cp:lastPrinted>
  <dcterms:created xsi:type="dcterms:W3CDTF">2024-09-08T22:12:20Z</dcterms:created>
  <dcterms:modified xsi:type="dcterms:W3CDTF">2024-09-08T22:12:22Z</dcterms:modified>
</cp:coreProperties>
</file>