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8116C-005C-4DEF-A4D7-4349596A9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79BF7-BC87-4FE5-AEB8-BE880067D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1558E-BAAC-4A74-B1C3-4653EE820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2F08C6-8AC2-4490-A0A7-B4078EC2C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2221C3-3F3D-4023-BD79-92B9B75D4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19E944-D62A-4B47-B7A8-1CE854903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2ECF4A-6098-4B11-B38C-CAE8D4614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2A8C76-21BA-4E2C-93A9-58B0A28F3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788E94-9190-4D26-BE8A-343035921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36A9F-D2A7-4FAC-9E38-132B83676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980FE-770C-44AB-B317-0A8B6E564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240034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学生会竞选面试试题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个人背景与动机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组织协调能力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责任心与执行力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个人背景与动机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总结词：自我介绍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详细描述：请简要介绍你的家庭背景、成长经历、教育背景以及任何与竞选相关的个人经历。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请简单介绍一下你的个人背景和经历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动机与目标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请阐述你对学生会工作的理解，以及你希望通过加入学生会实现什么目标或期望。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你为什么想加入学生会？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对学生会的认识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请谈谈你对学生会的基本认识，包括学生会的主要职责、在学生中的地位以及与学生之间的关系等。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你对学生会的工作有何理解？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组织协调能力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125" r="1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我曾成功组织了一次校园义卖活动，通过制定详细的计划和分工，确保活动顺利进行。我提前与商家联系，争取到赞助，并安排志愿者进行宣传和销售，最终筹集到一定善款，用于支持学校公益事业。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成功组织校园义卖活动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作为班长，我负责组织班级团建活动。我与多家旅行社沟通，比较价格和服务，最终选择了一家性价比较高的旅行社。在活动过程中，我积极协调团队成员之间的合作，确保活动顺利进行，并达到了预期的效果。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协调班级团建活动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请描述一次你成功组织或协调活动的经历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如何处理活动中的突发状况？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制定应急预案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对于可能出现的突发状况，我会提前制定应急预案，如天气突变、场地问题等。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灵活应对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在活动进行中，如遇到突发状况，我会迅速作出判断，采取适当的措施进行应对，如调整活动流程、重新安排场地等。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我会及时与其他团队成员或相关负责人沟通，共同解决问题，确保活动不受影响。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在与团队成员沟通之前，我会明确沟通的目标和重点，确保沟通高效。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在沟通过程中，我会认真倾听团队成员的意见和建议，理解他们的需求和困难。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我会及时给予团队成员反馈，让他们知道我的想法和态度，以便更好地协作。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你如何与团队成员进行有效的沟通？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领导能力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https://d.book118.com/905240034011011110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2024-09-15T03:23:59.624</cp:lastPrinted>
  <dcterms:created xsi:type="dcterms:W3CDTF">2024-09-14T19:23:59Z</dcterms:created>
  <dcterms:modified xsi:type="dcterms:W3CDTF">2024-09-14T19:24:01Z</dcterms:modified>
</cp:coreProperties>
</file>