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2D6EA-C301-41D8-8868-093C2D19B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AAAFF-3EE6-416B-833C-D59FDDD65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0D3ED-9740-4181-ADD3-469CF05E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222B5-2E8B-4618-BB4D-E6AF4240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77E15-3F8B-4B99-9B85-12EC7F67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5B03E-ED66-4D06-A4FE-6D9D2837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3CA59-AAF7-467E-B577-B2F66E5F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3FFDD-3BF6-483A-BA20-167CB5F89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F7B39-3357-4D69-89D6-487609A1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357B8-358A-495E-A2AA-8BE5944A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60AAA-2E26-40E7-8F9D-D5503E84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291" r:id="rId2"/>
    <p:sldLayoutId id="2147488292" r:id="rId3"/>
    <p:sldLayoutId id="2147488293" r:id="rId4"/>
    <p:sldLayoutId id="2147488294" r:id="rId5"/>
    <p:sldLayoutId id="2147488295" r:id="rId6"/>
    <p:sldLayoutId id="2147488296" r:id="rId7"/>
    <p:sldLayoutId id="2147488297" r:id="rId8"/>
    <p:sldLayoutId id="2147488298" r:id="rId9"/>
    <p:sldLayoutId id="2147488299" r:id="rId10"/>
    <p:sldLayoutId id="214748830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420013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医护合作不足：非计划性拔管的跨学科协作与实践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医护合作不足的原因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非计划性拔管问题概述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跨学科协作与实践的重要性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跨学科协作与实践的策略与措施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实践案例分析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医护合作不足的原因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沟通不畅</a:t>
            </a:r>
            <a:endParaRPr lang="zh-CN" altLang="en-US"/>
          </a:p>
        </p:txBody>
      </p:sp>
      <p:sp>
        <p:nvSpPr>
          <p:cNvPr id="104908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医生和护士之间的沟通态度不够积极和主动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医生和护士之间的沟通内容不够全面和深入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医生和护士之间的沟通方式不够明确和统一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医生和护士之间的沟通不够及时和充分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角色定位不明确</a:t>
            </a:r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医生和护士的角色定位不明确，导致合作中出现分歧和冲突。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医生和护士之间的沟通不足，导致信息传递不准确，影响合作效果。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医生和护士的专业背景和知识结构不同，导致对问题的理解和处理方式不同，影响合作效果。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医院管理层对医生和护士的角色定位不明确，导致他们在合作中出现职责不清的问题。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缺乏信任与合作意识</a:t>
            </a:r>
            <a:endParaRPr lang="zh-CN" altLang="en-US"/>
          </a:p>
        </p:txBody>
      </p:sp>
      <p:sp>
        <p:nvSpPr>
          <p:cNvPr id="104919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医护人员对彼此的能力和素质评价不高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医护人员之间存在竞争和冲突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医护人员对彼此的职责和角色认识不清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医护之间缺乏有效的沟通和交流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跨学科协作机制不完善</a:t>
            </a:r>
            <a:endParaRPr lang="zh-CN" altLang="en-US"/>
          </a:p>
        </p:txBody>
      </p:sp>
      <p:sp>
        <p:nvSpPr>
          <p:cNvPr id="10492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缺乏有效的协调机制：不同学科之间的协调不足，导致工作效率低下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缺乏共同的目标和价值观：不同学科之间的目标和价值观不同，导致合作困难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缺乏统一的沟通平台：不同学科之间的沟通不畅，导致信息传递不准确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缺乏明确的职责划分：不同学科之间的职责不明确，导致工作重复或遗漏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非计划性拔管问题概述</a:t>
            </a:r>
            <a:endParaRPr lang="zh-CN" altLang="en-US"/>
          </a:p>
        </p:txBody>
      </p:sp>
      <p:sp>
        <p:nvSpPr>
          <p:cNvPr id="10493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非计划性拔管的定义与分类</a:t>
            </a:r>
            <a:endParaRPr lang="zh-CN" altLang="en-US"/>
          </a:p>
        </p:txBody>
      </p:sp>
      <p:sp>
        <p:nvSpPr>
          <p:cNvPr id="1049350" name="图形"/>
          <p:cNvSpPr/>
          <p:nvPr>
            <p:custDataLst>
              <p:tags r:id="rId2"/>
            </p:custDataLst>
          </p:nvPr>
        </p:nvSpPr>
        <p:spPr>
          <a:xfrm>
            <a:off x="608400" y="2286280"/>
            <a:ext cx="10969200" cy="1337971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+mj-ea"/>
              <a:ea typeface="+mj-ea"/>
              <a:sym typeface="+mn-lt"/>
            </a:endParaRPr>
          </a:p>
        </p:txBody>
      </p:sp>
      <p:sp>
        <p:nvSpPr>
          <p:cNvPr id="1049352" name="任意多边形 18"/>
          <p:cNvSpPr/>
          <p:nvPr>
            <p:custDataLst>
              <p:tags r:id="rId3"/>
            </p:custDataLst>
          </p:nvPr>
        </p:nvSpPr>
        <p:spPr>
          <a:xfrm>
            <a:off x="10458709" y="2286280"/>
            <a:ext cx="1119076" cy="1167848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049354" name="标题"/>
          <p:cNvSpPr txBox="1"/>
          <p:nvPr>
            <p:custDataLst>
              <p:tags r:id="rId4"/>
            </p:custDataLst>
          </p:nvPr>
        </p:nvSpPr>
        <p:spPr>
          <a:xfrm>
            <a:off x="643961" y="2436142"/>
            <a:ext cx="1220978" cy="103749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615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6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6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56" name="正文"/>
          <p:cNvSpPr txBox="1"/>
          <p:nvPr>
            <p:custDataLst>
              <p:tags r:id="rId5"/>
            </p:custDataLst>
          </p:nvPr>
        </p:nvSpPr>
        <p:spPr>
          <a:xfrm>
            <a:off x="1980026" y="2436142"/>
            <a:ext cx="9597605" cy="103838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定义：非计划性拔管是指在患者病情未得到充分评估和计划的情况下，医护人员进行的拔管操作。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71" name="直接连接符 5"/>
          <p:cNvCxnSpPr/>
          <p:nvPr>
            <p:custDataLst>
              <p:tags r:id="rId6"/>
            </p:custDataLst>
          </p:nvPr>
        </p:nvCxnSpPr>
        <p:spPr>
          <a:xfrm flipH="1">
            <a:off x="1865089" y="2552350"/>
            <a:ext cx="0" cy="805167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358" name="图形"/>
          <p:cNvSpPr/>
          <p:nvPr>
            <p:custDataLst>
              <p:tags r:id="rId7"/>
            </p:custDataLst>
          </p:nvPr>
        </p:nvSpPr>
        <p:spPr>
          <a:xfrm>
            <a:off x="608400" y="4116385"/>
            <a:ext cx="10969200" cy="1337971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+mj-ea"/>
              <a:ea typeface="+mj-ea"/>
              <a:sym typeface="+mn-lt"/>
            </a:endParaRPr>
          </a:p>
        </p:txBody>
      </p:sp>
      <p:sp>
        <p:nvSpPr>
          <p:cNvPr id="1049360" name="任意多边形 22"/>
          <p:cNvSpPr/>
          <p:nvPr>
            <p:custDataLst>
              <p:tags r:id="rId8"/>
            </p:custDataLst>
          </p:nvPr>
        </p:nvSpPr>
        <p:spPr>
          <a:xfrm>
            <a:off x="10458709" y="4116385"/>
            <a:ext cx="1119076" cy="1167848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1049362" name="标题"/>
          <p:cNvSpPr txBox="1"/>
          <p:nvPr>
            <p:custDataLst>
              <p:tags r:id="rId9"/>
            </p:custDataLst>
          </p:nvPr>
        </p:nvSpPr>
        <p:spPr>
          <a:xfrm>
            <a:off x="643961" y="4266883"/>
            <a:ext cx="1220978" cy="103749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9615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6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6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64" name="正文"/>
          <p:cNvSpPr txBox="1"/>
          <p:nvPr>
            <p:custDataLst>
              <p:tags r:id="rId10"/>
            </p:custDataLst>
          </p:nvPr>
        </p:nvSpPr>
        <p:spPr>
          <a:xfrm>
            <a:off x="1980026" y="4266248"/>
            <a:ext cx="9597605" cy="103838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分类：非计划性拔管可以分为紧急拔管和非紧急拔管两种类型。紧急拔管是指在患者病情危急，需要立即进行拔管的情况下进行的操作；非紧急拔管是指在患者病情相对稳定，但需要进行拔管的情况下进行的操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73" name="直接连接符 27"/>
          <p:cNvCxnSpPr/>
          <p:nvPr>
            <p:custDataLst>
              <p:tags r:id="rId11"/>
            </p:custDataLst>
          </p:nvPr>
        </p:nvCxnSpPr>
        <p:spPr>
          <a:xfrm flipH="1">
            <a:off x="1865089" y="4383090"/>
            <a:ext cx="0" cy="805167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非计划性拔管的发生率与危害</a:t>
            </a:r>
            <a:endParaRPr lang="zh-CN" altLang="en-US"/>
          </a:p>
        </p:txBody>
      </p:sp>
      <p:sp>
        <p:nvSpPr>
          <p:cNvPr id="10494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危害：非计划性拔管可能导致患者呼吸困难、缺氧、感染等并发症，甚至危及生命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非计划性拔管是指在非计划、非预期的情况下拔除气管插管，可能导致严重后果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发生率：非计划性拔管在临床实践中并不罕见，但具体发生率因研究方法和样本选择而异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预防措施：加强医护合作，提高拔管流程的标准化，加强患者教育，提高家属参与度等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非计划性拔管的原因分析</a:t>
            </a:r>
            <a:endParaRPr lang="zh-CN" altLang="en-US"/>
          </a:p>
        </p:txBody>
      </p:sp>
      <p:sp>
        <p:nvSpPr>
          <p:cNvPr id="10494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沟通不足：医护人员之间缺乏有效的沟通和协作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缺乏标准操作流程：没有统一的操作规范和标准，导致操作失误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培训不足：医护人员缺乏必要的培训和实践经验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患者因素：患者病情变化、心理因素等也可能导致非计划性拔管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非计划性拔管的预防措施</a:t>
            </a:r>
            <a:endParaRPr lang="zh-CN" altLang="en-US"/>
          </a:p>
        </p:txBody>
      </p:sp>
      <p:sp>
        <p:nvSpPr>
          <p:cNvPr id="10495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加强患者教育：提高患者对拔管的认识，使其了解拔管的必要性和风险，积极配合医护人员进行拔管。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加强医护合作：提高医护人员之间的沟通和协作，确保信息的准确传递和及时处理。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制定明确的拔管流程：明确拔管的指征、时机和方法，避免盲目拔管。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加强监测和评估：对患者进行密切监测，及时发现拔管相关的并发症，并采取相应的处理措施。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跨学科协作与实践的重要性</a:t>
            </a:r>
            <a:endParaRPr lang="zh-CN" altLang="en-US"/>
          </a:p>
        </p:txBody>
      </p:sp>
      <p:sp>
        <p:nvSpPr>
          <p:cNvPr id="104959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https://d.book118.com/905242001311011040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1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1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1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1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1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1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1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04998779296875,&quot;width&quot;:865.75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1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+中文正文</vt:lpstr>
      <vt:lpstr>Office Theme</vt:lpstr>
      <vt:lpstr>医护合作不足：非计划性拔管的跨学科协作与实践</vt:lpstr>
      <vt:lpstr>目录</vt:lpstr>
      <vt:lpstr>添加章节标题</vt:lpstr>
      <vt:lpstr>医护合作不足的原因</vt:lpstr>
      <vt:lpstr>沟通不畅</vt:lpstr>
      <vt:lpstr>角色定位不明确</vt:lpstr>
      <vt:lpstr>缺乏信任与合作意识</vt:lpstr>
      <vt:lpstr>跨学科协作机制不完善</vt:lpstr>
      <vt:lpstr>非计划性拔管问题概述</vt:lpstr>
      <vt:lpstr>非计划性拔管的定义与分类</vt:lpstr>
      <vt:lpstr>非计划性拔管的发生率与危害</vt:lpstr>
      <vt:lpstr>非计划性拔管的原因分析</vt:lpstr>
      <vt:lpstr>非计划性拔管的预防措施</vt:lpstr>
      <vt:lpstr>跨学科协作与实践的重要性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2024-09-01T02:23:26.399</cp:lastPrinted>
  <dcterms:created xsi:type="dcterms:W3CDTF">2024-08-31T18:23:26Z</dcterms:created>
  <dcterms:modified xsi:type="dcterms:W3CDTF">2024-08-31T18:23:29Z</dcterms:modified>
</cp:coreProperties>
</file>