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9C418-E2B2-43DC-A992-AD38E993C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CD210-6C33-442C-AD48-2BE5557F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ED481-9EE9-4A93-B4B7-80D08389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5E7EE-54D8-44E9-8081-886AAF473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FD433-8700-45D5-8D0B-CAA4DDD4E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6AFBA-3451-4152-B7C3-947617CB5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7F913-C5F2-48B7-BE23-25C07564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2A291-1012-414A-A7BE-DDCFCC189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5D394-A105-4347-917F-378C800E3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68AB9-AF0E-4148-8856-A2FA63068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A4066-8A62-4507-9F74-449E1FCF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00012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知识给药PPT\n## 1.护理给药的基本概念与重要性\n### 1.1护理给药的基本概念及其分类\n### 1.2护理给药的重要性及影响因素\n### 1.3护理给药过程中的伦理与法律问题\n## 2.护理给药的基本原则与方法\n### 2.1护理给药的基本原则及其实施\n### 2.2护理给药的各种方法及其优缺点\n### 2.3护理给药过程中的观察与评估\n## 3.护理给药中的问题与对策\n### 3.1护理给药中常见的问题及其原因\n### 3.2针对护理给药问题的对策与建议\n### 3.3预防护理给药问题的策略与方法\n## 4.特殊人群的护理给药\n### 4.1儿童与老年人的护理给药特点与注意事项\n### 4.2孕妇与哺乳期妇女的护理给药原则与方法\n### 4.3患有慢性病患者的护理给药策略与技巧\n## 5.护理给药的最新发展与趋势\n### 5.1护理给药新技术与新方法的应用\n### 5.2护理给药未来发展趋势与挑战\n### 5.3护理给药的国际合作与交流\n## 6.案例分析与实践\n### 6.1成功护理给药案例分析\n### 6.2护理给药实践中的经验与教训\n### 6.3提高护理给药效果的持续改进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护理知识给药PPT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护理给药的基本概念与重要性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护理给药是指护士将药物通过适当的途径，如口服、注射、吸入等，传递给患者的过程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口服给药：包括片剂、胶囊、糖浆、液体等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注射给药：包括静脉注射、肌肉注射、皮下注射等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吸入给药：包括气雾剂、喷雾剂等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护理给药分类：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按给药途径分类：口服给药、注射给药、吸入给药等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按给药时间分类：定时给药、按需给药、长期给药等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按给药剂量分类：常规剂量、大剂量、小剂量等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护理给药的基本概念及其分类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护理给药的重要性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药物治疗是临床治疗的重要手段，护理给药是药物治疗的关键环节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合理的护理给药可以提高药物的疗效，减少药物的不良反应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护理给药可以保证患者的用药安全，防止药物滥用和误用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影响护理给药的因素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护士的给药知识和技能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药物的剂量、剂型、给药途径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患者的基本情况、病情、用药史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护理环境和设备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护理给药的重要性及影响因素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护理给药过程中的伦理与法律问题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护理给药过程中的伦理问题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保护患者的知情同意权，尊重患者的意愿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防止药物滥用和误用，保障患者的用药安全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尊重患者的隐私，保护患者的个人信息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护理给药过程中的法律问题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遵守药物管理的相关法律法规，如《药品管理法》等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遵守护理工作的相关法律法规，如《护士法》等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对护理给药过程中的差错和事故承担责任，依法承担法律责任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护理给药的基本原则与方法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护理给药的基本原则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准确给药：确保药物的种类、剂量、途径和时间的正确无误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及时给药：根据医嘱和病情需要，按时给药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安全给药：确保给药过程中的安全，防止药物不良反应和意外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有效给药：确保药物达到预期的疗效，提高药物的利用度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护理给药原则的实施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加强护士的给药知识和技能培训，提高给药水平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严格核对医嘱和药物，确保给药的正确性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监测给药过程中的不良反应，及时调整给药方案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护理给药的基本原则及其实施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优点：简便、经济、易于接受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缺点：吸收不稳定，受胃肠道功能影响</a:t>
                </a:r>
                <a:endParaRPr/>
              </a:p>
            </p:txBody>
          </p:sp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口服给药方法</a:t>
                </a:r>
                <a:endParaRPr/>
              </a:p>
            </p:txBody>
          </p:sp>
        </p:grpSp>
        <p:grpSp>
          <p:nvGrpSpPr>
            <p:cNvPr id="28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优点：药物吸收快、疗效好、不受胃肠道功能影响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缺点：操作复杂、费用较高、患者痛苦较大</a:t>
                </a:r>
                <a:endParaRPr/>
              </a:p>
            </p:txBody>
          </p:sp>
          <p:sp>
            <p:nvSpPr>
              <p:cNvPr id="2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注射给药方法</a:t>
                </a:r>
                <a:endParaRPr/>
              </a:p>
            </p:txBody>
          </p:sp>
        </p:grpSp>
        <p:grpSp>
          <p:nvGrpSpPr>
            <p:cNvPr id="28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优点：起效快、副作用小、使用方便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缺点：药物利用率低、受吸入技巧影响</a:t>
                </a:r>
                <a:endParaRPr/>
              </a:p>
            </p:txBody>
          </p:sp>
          <p:sp>
            <p:nvSpPr>
              <p:cNvPr id="2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吸入给药方法</a:t>
                </a:r>
                <a:endParaRPr/>
              </a:p>
            </p:txBody>
          </p:sp>
        </p:grpSp>
      </p:grpSp>
      <p:pic>
        <p:nvPicPr>
          <p:cNvPr id="28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护理给药的各种方法及其优缺点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观察给药过程中的不良反应</a:t>
                </a:r>
                <a:endParaRPr/>
              </a:p>
            </p:txBody>
          </p:sp>
          <p:sp>
            <p:nvSpPr>
              <p:cNvPr id="2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注意观察患者的生命体征、症状和体征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及时处理药物不良反应，如过敏反应、胃肠道反应等</a:t>
                </a:r>
                <a:endParaRPr/>
              </a:p>
            </p:txBody>
          </p:sp>
        </p:grpSp>
        <p:grpSp>
          <p:nvGrpSpPr>
            <p:cNvPr id="29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评估给药效果</a:t>
                </a:r>
                <a:endParaRPr/>
              </a:p>
            </p:txBody>
          </p:sp>
          <p:sp>
            <p:nvSpPr>
              <p:cNvPr id="3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观察药物的疗效，如症状缓解、病情改善等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评估药物的利用度，如药物的剂量、疗程、依从性等</a:t>
                </a:r>
                <a:endParaRPr/>
              </a:p>
            </p:txBody>
          </p:sp>
        </p:grpSp>
        <p:grpSp>
          <p:nvGrpSpPr>
            <p:cNvPr id="30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持续改进给药方案</a:t>
                </a:r>
                <a:endParaRPr/>
              </a:p>
            </p:txBody>
          </p:sp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根据观察和评估结果，调整给药方案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提高护理给药的效果和安全性</a:t>
                </a:r>
                <a:endParaRPr/>
              </a:p>
            </p:txBody>
          </p:sp>
        </p:grpSp>
      </p:grpSp>
      <p:pic>
        <p:nvPicPr>
          <p:cNvPr id="30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护理给药过程中的观察与评估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护理给药中的问题与对策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护理给药中常见的问题及其原因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药物错误：如药物种类、剂量、途径错误等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药物不良反应：如过敏反应、胃肠道反应等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药物依从性差：如患者不按时服药、自行停药等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护士的给药知识和技能不足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药物管理不善，如药物摆放混乱、核对不严等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患者因素，如用药史不清、病情复杂等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针对护理给药问题的对策与建议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加强护士的给药知识和技能培训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改进药物管理制度，如实行双人核对、分类摆放等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提高患者的用药教育，如讲解药物作用、用法等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建立完善的护理给药制度和流程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加强护理给药的质量监控和持续改进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提高患者的用药意识和依从性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严格核对医嘱和药物，确保给药的正确性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加强药物管理，防止药物滥用和误用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提高患者的用药教育，提高药物依从性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预防方法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采用先进的护理给药技术和设备，如静脉药物配制中心、智能输液系统等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建立护理给药风险评估和预警机制，及时发现和处理问题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加强护理给药的国际合作与交流，提高护理给药水平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预防护理给药问题的策略与方法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https://d.book118.com/905300012114011111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护理知识给药PPT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2024-09-17T01:07:46.711</cp:lastPrinted>
  <dcterms:created xsi:type="dcterms:W3CDTF">2024-09-16T17:07:46Z</dcterms:created>
  <dcterms:modified xsi:type="dcterms:W3CDTF">2024-09-16T17:07:48Z</dcterms:modified>
</cp:coreProperties>
</file>