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F5201-01DF-4967-9231-BE6C20C4C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9070D-B6DA-4F9A-95F8-33E786B44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8BE39-C1A3-4896-924D-79B5F7DEF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F99A9-F5D9-4467-ADDA-93DA27F74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B02DE9-0E34-4EA5-8CDB-EA8EE9B99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B5968F-178D-4500-8730-CDAEA921C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AC4A6E-AE74-41B6-AB61-6BCAFE2FA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42186-11D9-4EA0-BE52-B9BE71E7A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7A78CE-2DF1-43B3-9272-579D62B30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63C89-15BF-447E-A5AF-6EBB63EAA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F6B03-409E-4B98-A672-7EE945600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30024431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安全管理制度的建立与经验分享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安全管理制度的建立过程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安全管理制度的实施与执行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安全管理制度的经验分享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安全管理制度的概述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它规定了员工的行为准则、岗位职责、操作流程、安全防范措施等内容，以确保企业或组织的安全稳定运行。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安全管理制度是指为了保障企业或组织的安全生产、运营和管理，制定的一系列规章制度和操作规程。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它能够提高员工的安全意识和安全操作技能，规范员工的行为，避免因不规范操作或疏忽导致的事故。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安全管理制度还有助于提升企业或组织的形象和信誉，增强员工对企业的认同感和归属感。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5161" b="1516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安全管理制度是保障企业或组织安全生产的重要保障措施之一，能够有效地降低安全风险，减少事故发生的概率。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安全管理制度的制定原则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404" r="840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安全管理制度的制定应基于科学原理和实际情况，符合行业标准和规范。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安全管理制度应涵盖企业或组织的各个方面，包括人员、设备、物料、环境等。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安全管理制度应针对企业或组织的实际情况和特点，制定符合实际情况的管理制度。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安全管理制度应具有可操作性，能够在实际工作中得到有效执行和落实。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安全管理制度的建立过程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需求分析与风险评估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明确企业安全管理需求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对企业生产、经营、管理等各个环节进行全面梳理，明确安全管理目标和重点。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识别潜在风险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通过现场勘查、历史数据分析等方式，全面识别企业存在的安全隐患和风险点。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风险评估与分级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对识别出的风险进行评估，确定风险等级，为后续制度设计提供依据。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https://d.book118.com/905300244312011040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2024-09-01T02:58:17.590</cp:lastPrinted>
  <dcterms:created xsi:type="dcterms:W3CDTF">2024-08-31T18:58:17Z</dcterms:created>
  <dcterms:modified xsi:type="dcterms:W3CDTF">2024-08-31T18:58:19Z</dcterms:modified>
</cp:coreProperties>
</file>