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97312-B20A-4DF3-956B-BF5EDCED4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073C6-1E06-415A-A083-D4668BA31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F6DE1-49F0-4351-927C-C54C00131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1C899-03FA-45EE-8DCA-DA449BD8F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153AB0-AB9B-4A56-A871-02D94CC96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8FD263-1E8C-4910-9B9C-5F1E25A03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60A69E-EC69-4D7D-A15F-6E65B6C51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794FA-C9AE-414F-9F84-C4F45C7D1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A421F-6DDD-4329-BB25-17D74CFC8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65150-EEF9-4582-9260-F40F42874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9C9EB-49B8-412A-AF70-67D0FF596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0032024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口腔护理ppt照片资料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口腔日常护理方法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常见口腔疾病及预防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特殊人群口腔护理要点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口腔护理产品推荐及使用方法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牙齿的主要功能是咀嚼食物，分为乳牙和恒牙两类。乳牙共有20颗，一般在2岁半左右长齐；恒牙则有32颗。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舌头的位置和动作对于发音、咀嚼和吞咽都非常重要。舌头上覆盖着味蕾，能够感知食物的味道。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上颚和下颚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上颚和下颚是口腔的主要结构，它们共同作用将食物咀嚼和咽下。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口腔结构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包括牙齿、牙龈、舌、唾液腺、上颚和下颚等部分，各部分协同工作，确保口腔正常功能。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牙龈是牙齿周围的粉色组织，它保护牙齿并帮助固定牙齿在牙槽内。牙龈的健康状况直接影响牙齿的健康状况。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唾液腺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唾液腺分泌唾液，唾液中含有消化酶和其他有助于消化的物质。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口腔结构简介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咀嚼和消化食物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口腔是食物进入消化系统的第一站，健康的口腔能够更好地咀嚼和消化食物。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语言和发音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口腔结构对语言和发音有重要影响，健康的口腔能够确保正确的发音和语言能力。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维持身体健康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口腔健康与全身健康密切相关，口腔问题可能对其他系统产生影响。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社交和个人形象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口腔健康对于个人形象和社交能力也有重要影响，健康的牙齿和牙龈能够给人留下良好的印象。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龋齿是一种常见的口腔疾病，由于细菌作用导致牙齿硬组织破坏，形成龋洞，出现疼痛、敏感等症状。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牙周病是指牙齿周围组织的炎症，常见症状包括牙龈红肿、出血、口臭等。牙周病可能导致牙齿松动、脱落。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口腔溃疡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口腔溃疡是一种常见的口腔黏膜疾病，表现为口腔黏膜的疼痛性溃疡，通常具有自限性。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口腔癌是一种恶性疾病，包括唇癌、舌癌、牙龈癌等。早期发现和治疗对于提高治愈率和生存率非常重要。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口腔日常护理方法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刷牙时应使用软毛牙刷，以45度角倾斜牙刷，轻轻按摩牙面，确保每个牙面都得到清洁。刷牙时间应不少于2分钟，确保牙齿的每个面都得到充分清洁。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掌握正确的刷牙方法对于保持口腔卫生至关重要，可以有效预防口腔疾病。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正确刷牙方法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牙线是清洁牙齿间隙的有效工具，可以深入牙缝，清除牙菌斑和食物残渣。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使用牙线时，应将牙线缠绕在双手中指上，用食指绷紧牙线，轻轻将牙线滑入牙缝中，清洁牙缝两侧的牙齿。注意不要用力过大，以免损伤牙龈。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牙线的使用方法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漱口水可以帮助清除口腔内的细菌和食物残渣，保持口腔清洁。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选择漱口水时，应选择无酒精、无刺激性成分的漱口水，按照说明书上的使用方法进行使用。漱口水可以帮助减少口腔细菌，缓解口腔异味。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漱口水的选择与使用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定期进行口腔检查可以及时发现口腔问题，预防口腔疾病的发生。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定期口腔检查可以及早发现牙齿龋坏、牙龈炎、牙周炎等口腔问题，及时进行治疗和干预，避免病情恶化。同时，定期口腔检查还可以了解口腔健康状况，为今后的口腔保健提供依据。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定期口腔检查的重要性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常见口腔疾病及预防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https://d.book118.com/905300320244011120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2024-09-23T09:04:54.637</cp:lastPrinted>
  <dcterms:created xsi:type="dcterms:W3CDTF">2024-09-23T01:04:54Z</dcterms:created>
  <dcterms:modified xsi:type="dcterms:W3CDTF">2024-09-23T01:04:56Z</dcterms:modified>
</cp:coreProperties>
</file>