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F1BFD-0B18-47AC-9FDA-801F77BC5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168B8-2AB2-427D-8C62-55AA4AEE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0CD28-45AE-4DEB-AE20-9546B8A19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E55BB-5A19-4199-B53B-995E7429A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3EC56-8A17-4330-A058-AE6C761C2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6132E3-1808-4CAA-A440-81BEFC927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774C2C-DD50-499D-A0F3-9A406B7E9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D01B1-0AB3-4E79-B7F2-8FBFB82E4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764A3-F30A-4930-809F-E2BD930F0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CCD6B-F833-4EF9-AA17-96FA7B41F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62DAB-1EE7-4FCF-9A4E-973A600BD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0200114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电子商务技术基础培训专题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电子商务安全与法律问题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电子商务是指利用互联网、移动设备等技术，实现商品或服务的交易、支付和物流等商务活动的过程。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电子商务通过电子手段完成商业活动，提高了交易效率和便利性，降低了交易成本。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B2B（Business-to-Business）：企业与企业之间的电子商务，如阿里巴巴、京东等平台。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B2C（Business-to-Consumer）：企业与个人之间的电子商务，如淘宝、天猫等平台。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C2C（Consumer-to-Consumer）：个人与个人之间的电子商务，如闲鱼等平台。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20世纪90年代初，互联网刚刚兴起，电子商务开始萌芽。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20世纪90年代末至21世纪初，电子商务逐渐普及，大量电商平台涌现。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21世纪初至今，电子商务发展迅速，成为全球商业的重要组成部分。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电子商务技术基础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域名系统（DNS）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DNS是一个将域名转换为IP地址的分布式数据库系统，它使得用户可以通过域名访问互联网上的资源。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互联网协议（IP）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互联网协议是用于数据传输的通信协议，它规定了计算机在网络中的地址标识和数据传输的规则。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超文本传输协议（HTTP）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HTTP是用于在Web浏览器和服务器之间传输网页内容的协议。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关系数据库使用表格形式存储数据，每个表格由行和列组成，每行表示一条记录，每列表示一个字段。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DBMS是用于创建、管理、维护数据库的软件系统，它提供了对数据库的访问和管理功能。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数据库管理系统（DBMS）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SQL语言是一种用于操作和管理关系数据库的标准编程语言。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SQL语言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Web服务器是用于提供Web服务的软件系统，它能够响应客户端的HTTP请求并返回网页内容。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Web服务器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应用服务器是用于部署和管理Web应用程序的软件系统，它提供了应用程序的运行环境和功能。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应用服务器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服务器硬件是用于支撑服务器软件的物理设备，包括处理器、内存、存储设备等。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服务器硬件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服务器技术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https://d.book118.com/905302001143011041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2024-09-02T02:52:24.516</cp:lastPrinted>
  <dcterms:created xsi:type="dcterms:W3CDTF">2024-09-01T18:52:24Z</dcterms:created>
  <dcterms:modified xsi:type="dcterms:W3CDTF">2024-09-01T18:52:26Z</dcterms:modified>
</cp:coreProperties>
</file>