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E6FF1-4029-4C25-9783-FF1F9A253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F0563-0E81-4358-9640-D89CEA9BA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AA560-1413-40DA-A130-879493DBC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474B4-6132-4BAF-B0C0-A20BEE89F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C3BBAD-9E30-4E5E-AACD-DC15EF51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2F584-8185-4085-9D53-34B1EE6F9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78FA0-AC5C-4E76-9763-8FDFB09E8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70A8B-4231-47B7-9F40-B2478D62F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10FC5-0113-4C6E-AD54-179874F58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37C65-4592-45FE-90FD-8F36C96BF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B105B-12CB-4CA2-B5AB-396D98A0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03032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有理数的加减混合运算课件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有理数加减混合运算的概述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有理数加减混合运算的步骤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有理数加减混合运算的实例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有理数加减混合运算的注意事项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有理数加减混合运算的概述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有理数的加减混合运算是有理数的基本运算之一，它包括加法、减法和加减混合运算。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有理数的加减混合运算具有交换律、结合律和分配律等基本性质，这些性质在运算过程中起着重要的作用。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在进行有理数的加减混合运算时，应先进行加法运算，再进行减法运算，并按照从左到右的顺序进行。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当有理数的加减混合运算中存在括号时，应先进行括号内的运算，再进行括号外的运算。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括号规则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当有理数的加减混合运算中存在分数时，应先进行分数的加法或减法，再进行其他运算。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分数规则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有理数加减混合运算的规则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有理数加减混合运算的意义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有理数的加减混合运算有助于培养学生的逻辑思维和数学素养，提高学生的数学应用能力。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有理数的加减混合运算是数学中的基本运算之一，它在实际生活中有着广泛的应用，如计算路程、时间、速度等。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有理数加减混合运算的步骤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确定正负号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确定每个有理数的符号，正数用“+”表示，负数用“-”表示。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对于加减混合运算，先确定整个表达式的符号，以便在计算过程中保持一致。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计算每个数的绝对值，以便在计算过程中忽略符号并简化计算。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绝对值的计算方法是将数与0进行比较，如果数大于0，则绝对值等于该数；如果数小于0，则绝对值等于该数的相反数。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确定绝对值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根据加减法的规则，将相同符号的有理数进行加法运算，将异号的有理数进行减法运算。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在进行加法运算时，直接将绝对值相加；在进行减法运算时，用较大的绝对值减去较小的绝对值。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https://d.book118.com/905303032222011120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2024-09-23T05:05:27.815</cp:lastPrinted>
  <dcterms:created xsi:type="dcterms:W3CDTF">2024-09-22T21:05:27Z</dcterms:created>
  <dcterms:modified xsi:type="dcterms:W3CDTF">2024-09-22T21:05:29Z</dcterms:modified>
</cp:coreProperties>
</file>