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1C99-9149-4D44-B2A0-52BDABBA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9F820-6FA6-40F9-B939-B314CE675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D58CF-FDC5-4746-B8B5-631FDF4A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D6BFE-9CC9-4B3B-A520-710EAE1DC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119E6-1CB7-440C-B105-E1927387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2542C-430C-4E42-9850-4B4B7C58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8C8FFC-EA05-477F-9CB4-31A42089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6F095-2B0F-4457-9FB5-6FC44602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F8D86-5294-4C03-9069-EA741A084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A3AB7-DEDB-4D4E-B73D-60C4AC21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A803F-0EED-48F3-987A-E68462C46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0211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心理健康明言明语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心理健康的促进措施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心理健康名言警句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心理健康是指个体在心理、情感和社交层面上的完好状态，包括积极乐观的情绪、健全的人格、良好的社会适应能力以及高效的心理调节能力。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心理健康不仅指没有心理疾病，更强调个体心理潜能的充分发挥和内在机制的和谐与平衡。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心理健康是个人全面发展的重要基础，对个人的学习、工作、生活和人际关系等方面产生积极影响。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心理健康有助于提高个体的幸福感和生活质量，减少抑郁、焦虑等心理问题的发生。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心理健康有助于增强个体的社会适应能力，促进人际关系的和谐发展，为社会稳定和进步做出贡献。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58" b="1745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心理健康状况良好的个体更容易体验到生活的满足感和幸福感，对生活质量的评价也更高。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心理健康状况良好的个体能够更好地应对生活中的挑战和压力，减少负面情绪的影响，提高生活满意度。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心理健康和生活质量之间存在相互影响的关系，良好的心理健康状况有助于提高生活质量，而高质量的生活也可以促进心理健康的发展。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焦虑症是一种常见的心理障碍，表现为持续的、过度的担忧和恐惧，影响日常生活。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焦虑症患者常常感到紧张不安，对未来可能发生的事情感到过度担忧，甚至影响到睡眠和正常工作。这种情绪状态可能导致身体紧张，出现头痛、胃痛等不适症状。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" r="13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99" r="235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抑郁症是一种情绪障碍，表现为持续的情绪低落、失去兴趣和愉悦感，影响日常生活。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抑郁症患者常常感到悲观、绝望，对日常活动失去兴趣，容易疲劳，睡眠障碍，食欲改变等。严重时可能出现自杀念头或行为。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强迫症是一种精神疾病，表现为反复出现强迫性思维和行为，无法控制。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强迫症患者常常感到强烈的焦虑和不安，反复出现一些不必要的想法、冲动或行为，如反复检查门窗是否关好、不停洗手等。这些行为虽然明知没有必要，但无法控制。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25" r="28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恐慌症是一种急性焦虑障碍，表现为突然出现的强烈恐惧和身体不适。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恐慌症患者在没有明显诱因的情况下突然感到强烈的恐惧和不安，可能出现心跳加速、呼吸急促、出汗等症状。这种情绪状态可能在几分钟到几小时内自行缓解。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恐慌症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人际关系问题是指与他人交往中出现的各种问题，如沟通障碍、冲突等。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人际关系问题可能表现为与家人、朋友、同事等交往中的沟通障碍、冲突、孤独感等。这些问题可能影响个人的心理健康和社会功能。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https://d.book118.com/905310211114011121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2024-09-24T07:27:28.090</cp:lastPrinted>
  <dcterms:created xsi:type="dcterms:W3CDTF">2024-09-23T23:27:28Z</dcterms:created>
  <dcterms:modified xsi:type="dcterms:W3CDTF">2024-09-23T23:27:30Z</dcterms:modified>
</cp:coreProperties>
</file>