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KUFBAW+MS-UIGothic"/>
      <p:regular r:id="rId15"/>
    </p:embeddedFont>
    <p:embeddedFont>
      <p:font typeface="TQMOQE+TKUBJB+Arial-BoldMT"/>
      <p:regular r:id="rId16"/>
    </p:embeddedFont>
    <p:embeddedFont>
      <p:font typeface="OIMSOS+OLTUOG+ArialMT"/>
      <p:regular r:id="rId17"/>
    </p:embeddedFont>
    <p:embeddedFont>
      <p:font typeface="GRGACJ+JPPLBC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844664-F584-4E8E-B96F-56CE58FBC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C0F86A-3CF7-4432-8654-BA4A7DDB8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BB4886-4DA1-431C-9C35-0D6E7F520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ABECEE-8A7E-48C2-B0C4-EF26BD80F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5599B2-F6BF-428F-B47F-CF495EC0A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4C085A-5768-4FBA-ADE1-7AFDF8E9F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C480BD-DEDF-4361-8E1F-C077A2EDE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26CCC4-5182-4D11-A621-44BC55759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7A6B80-8C23-4402-8C10-4F63AE035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AD83C-58C5-4EBE-8586-49AE33A57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5D207A-1A9C-439F-863A-CDB17D200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31033233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94080" y="1385089"/>
            <a:ext cx="9025890" cy="16766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366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FFF0DC"/>
                </a:solidFill>
                <a:latin typeface="KUFBAW+MS-UIGothic"/>
                <a:cs typeface="KUFBAW+MS-UIGothic"/>
              </a:rPr>
              <a:t>案例</a:t>
            </a:r>
            <a:r>
              <a:rPr sz="5150" spc="10">
                <a:solidFill>
                  <a:srgbClr val="FFF0DC"/>
                </a:solidFill>
                <a:latin typeface="TQMOQE+TKUBJB+Arial-BoldMT"/>
                <a:cs typeface="TQMOQE+TKUBJB+Arial-BoldMT"/>
              </a:rPr>
              <a:t>“</a:t>
            </a:r>
            <a:r>
              <a:rPr sz="5150" spc="23">
                <a:solidFill>
                  <a:srgbClr val="FFF0DC"/>
                </a:solidFill>
                <a:latin typeface="KUFBAW+MS-UIGothic"/>
                <a:cs typeface="KUFBAW+MS-UIGothic"/>
              </a:rPr>
              <a:t>双胞胎</a:t>
            </a:r>
            <a:r>
              <a:rPr sz="5150" spc="10">
                <a:solidFill>
                  <a:srgbClr val="FFF0DC"/>
                </a:solidFill>
                <a:latin typeface="TQMOQE+TKUBJB+Arial-BoldMT"/>
                <a:cs typeface="TQMOQE+TKUBJB+Arial-BoldMT"/>
              </a:rPr>
              <a:t>”</a:t>
            </a:r>
            <a:r>
              <a:rPr sz="5150">
                <a:solidFill>
                  <a:srgbClr val="FFF0DC"/>
                </a:solidFill>
                <a:latin typeface="KUFBAW+MS-UIGothic"/>
                <a:cs typeface="KUFBAW+MS-UIGothic"/>
              </a:rPr>
              <a:t>的</a:t>
            </a:r>
            <a:r>
              <a:rPr sz="5150" spc="-1288">
                <a:solidFill>
                  <a:srgbClr val="FFF0DC"/>
                </a:solidFill>
                <a:latin typeface="Times New Roman"/>
                <a:cs typeface="Times New Roman"/>
              </a:rPr>
              <a:t> </a:t>
            </a:r>
            <a:r>
              <a:rPr sz="5150" spc="-906">
                <a:solidFill>
                  <a:srgbClr val="FFF0DC"/>
                </a:solidFill>
                <a:latin typeface="KUFBAW+MS-UIGothic"/>
                <a:cs typeface="KUFBAW+MS-UIGothic"/>
              </a:rPr>
              <a:t>与管理案例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94080" y="2310030"/>
            <a:ext cx="3097580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FFF0DC"/>
                </a:solidFill>
                <a:latin typeface="KUFBAW+MS-UIGothic"/>
                <a:cs typeface="KUFBAW+MS-UIGothic"/>
              </a:rPr>
              <a:t>分析</a:t>
            </a:r>
            <a:r>
              <a:rPr sz="5150" spc="-124">
                <a:solidFill>
                  <a:srgbClr val="FFF0DC"/>
                </a:solidFill>
                <a:latin typeface="Times New Roman"/>
                <a:cs typeface="Times New Roman"/>
              </a:rPr>
              <a:t> </a:t>
            </a:r>
            <a:r>
              <a:rPr sz="5150">
                <a:solidFill>
                  <a:srgbClr val="FFF0DC"/>
                </a:solidFill>
                <a:latin typeface="KUFBAW+MS-UIGothic"/>
                <a:cs typeface="KUFBAW+MS-UIGothic"/>
              </a:rPr>
              <a:t> 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210300" y="2491930"/>
            <a:ext cx="4439861" cy="29780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OIMSOS+OLTUOG+ArialMT"/>
                <a:cs typeface="OIMSOS+OLTUOG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KUFBAW+MS-UIGothic"/>
                <a:cs typeface="KUFBAW+MS-UIGothic"/>
              </a:rPr>
              <a:t>双胞胎公司的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经营</a:t>
            </a:r>
            <a:r>
              <a:rPr sz="2400">
                <a:solidFill>
                  <a:srgbClr val="FFEACF"/>
                </a:solidFill>
                <a:latin typeface="KUFBAW+MS-UIGothic"/>
                <a:cs typeface="KUFBAW+MS-UIGothic"/>
              </a:rPr>
              <a:t>策略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OIMSOS+OLTUOG+ArialMT"/>
                <a:cs typeface="OIMSOS+OLTUOG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KUFBAW+MS-UIGothic"/>
                <a:cs typeface="KUFBAW+MS-UIGothic"/>
              </a:rPr>
              <a:t>双胞胎公司的人力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资</a:t>
            </a:r>
            <a:r>
              <a:rPr sz="2400">
                <a:solidFill>
                  <a:srgbClr val="FFEACF"/>
                </a:solidFill>
                <a:latin typeface="KUFBAW+MS-UIGothic"/>
                <a:cs typeface="KUFBAW+MS-UIGothic"/>
              </a:rPr>
              <a:t>源管理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OIMSOS+OLTUOG+ArialMT"/>
                <a:cs typeface="OIMSOS+OLTUOG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KUFBAW+MS-UIGothic"/>
                <a:cs typeface="KUFBAW+MS-UIGothic"/>
              </a:rPr>
              <a:t>双胞胎公司的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财务</a:t>
            </a:r>
            <a:r>
              <a:rPr sz="2400">
                <a:solidFill>
                  <a:srgbClr val="FFEACF"/>
                </a:solidFill>
                <a:latin typeface="KUFBAW+MS-UIGothic"/>
                <a:cs typeface="KUFBAW+MS-UIGothic"/>
              </a:rPr>
              <a:t>管理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OIMSOS+OLTUOG+ArialMT"/>
                <a:cs typeface="OIMSOS+OLTUOG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KUFBAW+MS-UIGothic"/>
                <a:cs typeface="KUFBAW+MS-UIGothic"/>
              </a:rPr>
              <a:t>双胞胎公司的企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FFEACF"/>
                </a:solidFill>
                <a:latin typeface="KUFBAW+MS-UIGothic"/>
                <a:cs typeface="KUFBAW+MS-UIGothic"/>
              </a:rPr>
              <a:t>文化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OIMSOS+OLTUOG+ArialMT"/>
                <a:cs typeface="OIMSOS+OLTUOG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KUFBAW+MS-UIGothic"/>
                <a:cs typeface="KUFBAW+MS-UIGothic"/>
              </a:rPr>
              <a:t>双胞胎公司的未来展望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TQMOQE+TKUBJB+Arial-BoldMT"/>
                <a:cs typeface="TQMOQE+TKUBJB+Arial-BoldMT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60190" y="4137893"/>
            <a:ext cx="4930794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FFEACF"/>
                </a:solidFill>
                <a:latin typeface="KUFBAW+MS-UIGothic"/>
                <a:cs typeface="KUFBAW+MS-UIGothic"/>
              </a:rPr>
              <a:t>双胞胎公司概述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KUFBAW+MS-UIGothic"/>
                <a:cs typeface="KUFBAW+MS-UIGothic"/>
              </a:rPr>
              <a:t>公司背景与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FF960E"/>
                </a:solidFill>
                <a:latin typeface="KUFBAW+MS-UIGothic"/>
                <a:cs typeface="KUFBAW+MS-UIGothic"/>
              </a:rPr>
              <a:t>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RGACJ+JPPLBC+MicrosoftYaHei-Bold"/>
                <a:cs typeface="GRGACJ+JPPLBC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RGACJ+JPPLBC+MicrosoftYaHei-Bold"/>
                <a:cs typeface="GRGACJ+JPPLBC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RGACJ+JPPLBC+MicrosoftYaHei-Bold"/>
                <a:cs typeface="GRGACJ+JPPLBC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KUFBAW+MS-UIGothic"/>
                <a:cs typeface="KUFBAW+MS-UIGothic"/>
              </a:rPr>
              <a:t>成立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时间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KUFBAW+MS-UIGothic"/>
                <a:cs typeface="KUFBAW+MS-UIGothic"/>
              </a:rPr>
              <a:t>初始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业务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SimSun"/>
                <a:cs typeface="SimSun"/>
              </a:rPr>
              <a:t>发</a:t>
            </a:r>
            <a:r>
              <a:rPr sz="2000" spc="25">
                <a:solidFill>
                  <a:srgbClr val="FF960E"/>
                </a:solidFill>
                <a:latin typeface="KUFBAW+MS-UIGothic"/>
                <a:cs typeface="KUFBAW+MS-UIGothic"/>
              </a:rPr>
              <a:t>展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历</a:t>
            </a:r>
            <a:r>
              <a:rPr sz="2000">
                <a:solidFill>
                  <a:srgbClr val="FF960E"/>
                </a:solidFill>
                <a:latin typeface="KUFBAW+MS-UIGothic"/>
                <a:cs typeface="KUFBAW+MS-UIGothic"/>
              </a:rPr>
              <a:t>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KUFBAW+MS-UIGothic"/>
                <a:cs typeface="KUFBAW+MS-UIGothic"/>
              </a:rPr>
              <a:t>公司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业务</a:t>
            </a:r>
            <a:r>
              <a:rPr sz="3000">
                <a:solidFill>
                  <a:srgbClr val="FF960E"/>
                </a:solidFill>
                <a:latin typeface="KUFBAW+MS-UIGothic"/>
                <a:cs typeface="KUFBAW+MS-UIGothic"/>
              </a:rPr>
              <a:t>与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FF960E"/>
                </a:solidFill>
                <a:latin typeface="KUFBAW+MS-UIGothic"/>
                <a:cs typeface="KUFBAW+MS-UIGothic"/>
              </a:rPr>
              <a:t>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KUFBAW+MS-UIGothic"/>
                <a:cs typeface="KUFBAW+MS-UIGothic"/>
              </a:rPr>
              <a:t>主要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业务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产</a:t>
            </a:r>
            <a:r>
              <a:rPr sz="2300" spc="25">
                <a:solidFill>
                  <a:srgbClr val="FF960E"/>
                </a:solidFill>
                <a:latin typeface="KUFBAW+MS-UIGothic"/>
                <a:cs typeface="KUFBAW+MS-UIGothic"/>
              </a:rPr>
              <a:t>品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线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KUFBAW+MS-UIGothic"/>
                <a:cs typeface="KUFBAW+MS-UIGothic"/>
              </a:rPr>
              <a:t>合作伙伴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KUFBAW+MS-UIGothic"/>
                <a:cs typeface="KUFBAW+MS-UIGothic"/>
              </a:rPr>
              <a:t>公司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FF960E"/>
                </a:solidFill>
                <a:latin typeface="KUFBAW+MS-UIGothic"/>
                <a:cs typeface="KUFBAW+MS-UIGothic"/>
              </a:rPr>
              <a:t>模与市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FF960E"/>
                </a:solidFill>
                <a:latin typeface="KUFBAW+MS-UIGothic"/>
                <a:cs typeface="KUFBAW+MS-UIGothic"/>
              </a:rPr>
              <a:t>地位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KUFBAW+MS-UIGothic"/>
                <a:cs typeface="KUFBAW+MS-UIGothic"/>
              </a:rPr>
              <a:t>市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场</a:t>
            </a:r>
            <a:r>
              <a:rPr sz="2300" spc="25">
                <a:solidFill>
                  <a:srgbClr val="FF960E"/>
                </a:solidFill>
                <a:latin typeface="KUFBAW+MS-UIGothic"/>
                <a:cs typeface="KUFBAW+MS-UIGothic"/>
              </a:rPr>
              <a:t>份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额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员</a:t>
            </a:r>
            <a:r>
              <a:rPr sz="2300" spc="25">
                <a:solidFill>
                  <a:srgbClr val="FF960E"/>
                </a:solidFill>
                <a:latin typeface="KUFBAW+MS-UIGothic"/>
                <a:cs typeface="KUFBAW+MS-UIGothic"/>
              </a:rPr>
              <a:t>工数量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KUFBAW+MS-UIGothic"/>
                <a:cs typeface="KUFBAW+MS-UIGothic"/>
              </a:rPr>
              <a:t>品牌影响力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TQMOQE+TKUBJB+Arial-BoldMT"/>
                <a:cs typeface="TQMOQE+TKUBJB+Arial-BoldMT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88970" y="4137893"/>
            <a:ext cx="6677837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FFEACF"/>
                </a:solidFill>
                <a:latin typeface="KUFBAW+MS-UIGothic"/>
                <a:cs typeface="KUFBAW+MS-UIGothic"/>
              </a:rPr>
              <a:t>双胞胎公司的</a:t>
            </a:r>
            <a:r>
              <a:rPr sz="4550" spc="25">
                <a:solidFill>
                  <a:srgbClr val="FFEACF"/>
                </a:solidFill>
                <a:latin typeface="SimSun"/>
                <a:cs typeface="SimSun"/>
              </a:rPr>
              <a:t>经营</a:t>
            </a:r>
            <a:r>
              <a:rPr sz="4550" spc="23">
                <a:solidFill>
                  <a:srgbClr val="FFEACF"/>
                </a:solidFill>
                <a:latin typeface="KUFBAW+MS-UIGothic"/>
                <a:cs typeface="KUFBAW+MS-UIGothic"/>
              </a:rPr>
              <a:t>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KUFBAW+MS-UIGothic"/>
                <a:cs typeface="KUFBAW+MS-UIGothic"/>
              </a:rPr>
              <a:t>市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FF960E"/>
                </a:solidFill>
                <a:latin typeface="KUFBAW+MS-UIGothic"/>
                <a:cs typeface="KUFBAW+MS-UIGothic"/>
              </a:rPr>
              <a:t>定位与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竞</a:t>
            </a:r>
            <a:r>
              <a:rPr sz="3000">
                <a:solidFill>
                  <a:srgbClr val="FF960E"/>
                </a:solidFill>
                <a:latin typeface="KUFBAW+MS-UIGothic"/>
                <a:cs typeface="KUFBAW+MS-UIGothic"/>
              </a:rPr>
              <a:t>争策略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KUFBAW+MS-UIGothic"/>
                <a:cs typeface="KUFBAW+MS-UIGothic"/>
              </a:rPr>
              <a:t>市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2000" spc="25">
                <a:solidFill>
                  <a:srgbClr val="FFFDFD"/>
                </a:solidFill>
                <a:latin typeface="KUFBAW+MS-UIGothic"/>
                <a:cs typeface="KUFBAW+MS-UIGothic"/>
              </a:rPr>
              <a:t>定位明确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KUFBAW+MS-UIGothic"/>
                <a:cs typeface="KUFBAW+MS-UIGothic"/>
              </a:rPr>
              <a:t>合作共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赢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UFBAW+MS-UIGothic"/>
                <a:cs typeface="KUFBAW+MS-UIGothic"/>
              </a:rPr>
              <a:t>双胞胎公司始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终</a:t>
            </a:r>
            <a:r>
              <a:rPr sz="1500">
                <a:solidFill>
                  <a:srgbClr val="FFFDFD"/>
                </a:solidFill>
                <a:latin typeface="KUFBAW+MS-UIGothic"/>
                <a:cs typeface="KUFBAW+MS-UIGothic"/>
              </a:rPr>
              <a:t>明确自身在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饲</a:t>
            </a:r>
            <a:r>
              <a:rPr sz="1500">
                <a:solidFill>
                  <a:srgbClr val="FFFDFD"/>
                </a:solidFill>
                <a:latin typeface="KUFBAW+MS-UIGothic"/>
                <a:cs typeface="KUFBAW+MS-UIGothic"/>
              </a:rPr>
              <a:t>料市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UFBAW+MS-UIGothic"/>
                <a:cs typeface="KUFBAW+MS-UIGothic"/>
              </a:rPr>
              <a:t>的定位，以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DFD"/>
                </a:solidFill>
                <a:latin typeface="KUFBAW+MS-UIGothic"/>
                <a:cs typeface="KUFBAW+MS-UIGothic"/>
              </a:rPr>
              <a:t>足养殖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户对</a:t>
            </a:r>
            <a:r>
              <a:rPr sz="1500">
                <a:solidFill>
                  <a:srgbClr val="FFFDFD"/>
                </a:solidFill>
                <a:latin typeface="KUFBAW+MS-UIGothic"/>
                <a:cs typeface="KUFBAW+MS-UIGothic"/>
              </a:rPr>
              <a:t>高品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质饲</a:t>
            </a:r>
            <a:r>
              <a:rPr sz="1500">
                <a:solidFill>
                  <a:srgbClr val="FFFDFD"/>
                </a:solidFill>
                <a:latin typeface="KUFBAW+MS-UIGothic"/>
                <a:cs typeface="KUFBAW+MS-UIGothic"/>
              </a:rPr>
              <a:t>料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UFBAW+MS-UIGothic"/>
                <a:cs typeface="KUFBAW+MS-UIGothic"/>
              </a:rPr>
              <a:t>的需求。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04480" y="2624192"/>
            <a:ext cx="35770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UFBAW+MS-UIGothic"/>
                <a:cs typeface="KUFBAW+MS-UIGothic"/>
              </a:rPr>
              <a:t>与养殖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KUFBAW+MS-UIGothic"/>
                <a:cs typeface="KUFBAW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经销</a:t>
            </a:r>
            <a:r>
              <a:rPr sz="1500">
                <a:solidFill>
                  <a:srgbClr val="FFFDFD"/>
                </a:solidFill>
                <a:latin typeface="KUFBAW+MS-UIGothic"/>
                <a:cs typeface="KUFBAW+MS-UIGothic"/>
              </a:rPr>
              <a:t>商建立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DFD"/>
                </a:solidFill>
                <a:latin typeface="KUFBAW+MS-UIGothic"/>
                <a:cs typeface="KUFBAW+MS-UIGothic"/>
              </a:rPr>
              <a:t>期合作关系，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UFBAW+MS-UIGothic"/>
                <a:cs typeface="KUFBAW+MS-UIGothic"/>
              </a:rPr>
              <a:t>共同开拓市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KUFBAW+MS-UIGothic"/>
                <a:cs typeface="KUFBAW+MS-UIGothic"/>
              </a:rPr>
              <a:t>，形成利益共同体。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31154" y="385371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KUFBAW+MS-UIGothic"/>
                <a:cs typeface="KUFBAW+MS-UIGothic"/>
              </a:rPr>
              <a:t>差异化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竞</a:t>
            </a:r>
            <a:r>
              <a:rPr sz="2000">
                <a:solidFill>
                  <a:srgbClr val="FFFDFD"/>
                </a:solidFill>
                <a:latin typeface="KUFBAW+MS-UIGothic"/>
                <a:cs typeface="KUFBAW+MS-UIGothic"/>
              </a:rPr>
              <a:t>争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UFBAW+MS-UIGothic"/>
                <a:cs typeface="KUFBAW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KUFBAW+MS-UIGothic"/>
                <a:cs typeface="KUFBAW+MS-UIGothic"/>
              </a:rPr>
              <a:t>研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发创</a:t>
            </a:r>
            <a:r>
              <a:rPr sz="1500">
                <a:solidFill>
                  <a:srgbClr val="FFFDFD"/>
                </a:solidFill>
                <a:latin typeface="KUFBAW+MS-UIGothic"/>
                <a:cs typeface="KUFBAW+MS-UIGothic"/>
              </a:rPr>
              <a:t>新，提供与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FFFDFD"/>
                </a:solidFill>
                <a:latin typeface="KUFBAW+MS-UIGothic"/>
                <a:cs typeface="KUFBAW+MS-UIGothic"/>
              </a:rPr>
              <a:t>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KUFBAW+MS-UIGothic"/>
                <a:cs typeface="KUFBAW+MS-UIGothic"/>
              </a:rPr>
              <a:t>手不同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UFBAW+MS-UIGothic"/>
                <a:cs typeface="KUFBAW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KUFBAW+MS-UIGothic"/>
                <a:cs typeface="KUFBAW+MS-UIGothic"/>
              </a:rPr>
              <a:t>品，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DFD"/>
                </a:solidFill>
                <a:latin typeface="KUFBAW+MS-UIGothic"/>
                <a:cs typeface="KUFBAW+MS-UIGothic"/>
              </a:rPr>
              <a:t>足客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KUFBAW+MS-UIGothic"/>
                <a:cs typeface="KUFBAW+MS-UIGothic"/>
              </a:rPr>
              <a:t>个性化需求，从而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UFBAW+MS-UIGothic"/>
                <a:cs typeface="KUFBAW+MS-UIGothic"/>
              </a:rPr>
              <a:t>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FFFDFD"/>
                </a:solidFill>
                <a:latin typeface="KUFBAW+MS-UIGothic"/>
                <a:cs typeface="KUFBAW+MS-UIGothic"/>
              </a:rPr>
              <a:t>争中脱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颖</a:t>
            </a:r>
            <a:r>
              <a:rPr sz="1500">
                <a:solidFill>
                  <a:srgbClr val="FFFDFD"/>
                </a:solidFill>
                <a:latin typeface="KUFBAW+MS-UIGothic"/>
                <a:cs typeface="KUFBAW+MS-UIGothic"/>
              </a:rPr>
              <a:t>而出。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FF960E"/>
                </a:solidFill>
                <a:latin typeface="KUFBAW+MS-UIGothic"/>
                <a:cs typeface="KUFBAW+MS-UIGothic"/>
              </a:rPr>
              <a:t>品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创</a:t>
            </a:r>
            <a:r>
              <a:rPr sz="3000">
                <a:solidFill>
                  <a:srgbClr val="FF960E"/>
                </a:solidFill>
                <a:latin typeface="KUFBAW+MS-UIGothic"/>
                <a:cs typeface="KUFBAW+MS-UIGothic"/>
              </a:rPr>
              <a:t>新与差异化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KUFBAW+MS-UIGothic"/>
                <a:cs typeface="KUFBAW+MS-UIGothic"/>
              </a:rPr>
              <a:t>持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续</a:t>
            </a:r>
            <a:r>
              <a:rPr sz="2000" spc="25">
                <a:solidFill>
                  <a:srgbClr val="FF960E"/>
                </a:solidFill>
                <a:latin typeface="KUFBAW+MS-UIGothic"/>
                <a:cs typeface="KUFBAW+MS-UIGothic"/>
              </a:rPr>
              <a:t>研</a:t>
            </a:r>
            <a:r>
              <a:rPr sz="2000">
                <a:solidFill>
                  <a:srgbClr val="FF960E"/>
                </a:solidFill>
                <a:latin typeface="SimSun"/>
                <a:cs typeface="SimSun"/>
              </a:rPr>
              <a:t>发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KUFBAW+MS-UIGothic"/>
                <a:cs typeface="KUFBAW+MS-UIGothic"/>
              </a:rPr>
              <a:t>品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质</a:t>
            </a:r>
            <a:r>
              <a:rPr sz="2000" spc="25">
                <a:solidFill>
                  <a:srgbClr val="FF960E"/>
                </a:solidFill>
                <a:latin typeface="KUFBAW+MS-UIGothic"/>
                <a:cs typeface="KUFBAW+MS-UIGothic"/>
              </a:rPr>
              <a:t>保</a:t>
            </a:r>
            <a:r>
              <a:rPr sz="2000">
                <a:solidFill>
                  <a:srgbClr val="FF960E"/>
                </a:solidFill>
                <a:latin typeface="SimSun"/>
                <a:cs typeface="SimSun"/>
              </a:rPr>
              <a:t>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218930" y="34104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KUFBAW+MS-UIGothic"/>
                <a:cs typeface="KUFBAW+MS-UIGothic"/>
              </a:rPr>
              <a:t>定制化服</a:t>
            </a:r>
            <a:r>
              <a:rPr sz="2000">
                <a:solidFill>
                  <a:srgbClr val="FF960E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UFBAW+MS-UIGothic"/>
                <a:cs typeface="KUFBAW+MS-UIGothic"/>
              </a:rPr>
              <a:t>双胞胎公司重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视产</a:t>
            </a:r>
            <a:r>
              <a:rPr sz="1500">
                <a:solidFill>
                  <a:srgbClr val="FFFFFF"/>
                </a:solidFill>
                <a:latin typeface="KUFBAW+MS-UIGothic"/>
                <a:cs typeface="KUFBAW+MS-UIGothic"/>
              </a:rPr>
              <a:t>品研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KUFBAW+MS-UIGothic"/>
                <a:cs typeface="KUFBAW+MS-UIGothic"/>
              </a:rPr>
              <a:t>，不断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UFBAW+MS-UIGothic"/>
                <a:cs typeface="KUFBAW+MS-UIGothic"/>
              </a:rPr>
              <a:t>推出新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KUFBAW+MS-UIGothic"/>
                <a:cs typeface="KUFBAW+MS-UIGothic"/>
              </a:rPr>
              <a:t>品以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FFF"/>
                </a:solidFill>
                <a:latin typeface="KUFBAW+MS-UIGothic"/>
                <a:cs typeface="KUFBAW+MS-UIGothic"/>
              </a:rPr>
              <a:t>足市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KUFBAW+MS-UIGothic"/>
                <a:cs typeface="KUFBAW+MS-UIGothic"/>
              </a:rPr>
              <a:t>需求。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FFFFFF"/>
                </a:solidFill>
                <a:latin typeface="KUFBAW+MS-UIGothic"/>
                <a:cs typeface="KUFBAW+MS-UIGothic"/>
              </a:rPr>
              <a:t>格把控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KUFBAW+MS-UIGothic"/>
                <a:cs typeface="KUFBAW+MS-UIGothic"/>
              </a:rPr>
              <a:t>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KUFBAW+MS-UIGothic"/>
                <a:cs typeface="KUFBAW+MS-UIGothic"/>
              </a:rPr>
              <a:t>量，确保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饲</a:t>
            </a:r>
            <a:r>
              <a:rPr sz="1500">
                <a:solidFill>
                  <a:srgbClr val="FFFFFF"/>
                </a:solidFill>
                <a:latin typeface="KUFBAW+MS-UIGothic"/>
                <a:cs typeface="KUFBAW+MS-UIGothic"/>
              </a:rPr>
              <a:t>料安</a:t>
            </a:r>
          </a:p>
          <a:p>
            <a:pPr marL="190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UFBAW+MS-UIGothic"/>
                <a:cs typeface="KUFBAW+MS-UIGothic"/>
              </a:rPr>
              <a:t>全、高效，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赢</a:t>
            </a:r>
            <a:r>
              <a:rPr sz="1500">
                <a:solidFill>
                  <a:srgbClr val="FFFFFF"/>
                </a:solidFill>
                <a:latin typeface="KUFBAW+MS-UIGothic"/>
                <a:cs typeface="KUFBAW+MS-UIGothic"/>
              </a:rPr>
              <a:t>得客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KUFBAW+MS-UIGothic"/>
                <a:cs typeface="KUFBAW+MS-UIGothic"/>
              </a:rPr>
              <a:t>信任。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32800" y="4031988"/>
            <a:ext cx="313893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UFBAW+MS-UIGothic"/>
                <a:cs typeface="KUFBAW+MS-UIGothic"/>
              </a:rPr>
              <a:t>根据养殖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KUFBAW+MS-UIGothic"/>
                <a:cs typeface="KUFBAW+MS-UIGothic"/>
              </a:rPr>
              <a:t>的不同需求，提供定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UFBAW+MS-UIGothic"/>
                <a:cs typeface="KUFBAW+MS-UIGothic"/>
              </a:rPr>
              <a:t>制化的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饲</a:t>
            </a:r>
            <a:r>
              <a:rPr sz="1500">
                <a:solidFill>
                  <a:srgbClr val="FFFFFF"/>
                </a:solidFill>
                <a:latin typeface="KUFBAW+MS-UIGothic"/>
                <a:cs typeface="KUFBAW+MS-UIGothic"/>
              </a:rPr>
              <a:t>料配方，提高养殖效益。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KUFBAW+MS-UIGothic"/>
                <a:cs typeface="KUFBAW+MS-UIGothic"/>
              </a:rPr>
              <a:t>供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应链</a:t>
            </a:r>
            <a:r>
              <a:rPr sz="3000">
                <a:solidFill>
                  <a:srgbClr val="FF960E"/>
                </a:solidFill>
                <a:latin typeface="KUFBAW+MS-UIGothic"/>
                <a:cs typeface="KUFBAW+MS-UIGothic"/>
              </a:rPr>
              <a:t>管理与成本控制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优</a:t>
            </a:r>
            <a:r>
              <a:rPr sz="2300" spc="25">
                <a:solidFill>
                  <a:srgbClr val="FF960E"/>
                </a:solidFill>
                <a:latin typeface="KUFBAW+MS-UIGothic"/>
                <a:cs typeface="KUFBAW+MS-UIGothic"/>
              </a:rPr>
              <a:t>化采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购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319766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KUFBAW+MS-UIGothic"/>
                <a:cs typeface="KUFBAW+MS-UIGothic"/>
              </a:rPr>
              <a:t>高效</a:t>
            </a:r>
            <a:r>
              <a:rPr sz="2300" spc="23">
                <a:solidFill>
                  <a:srgbClr val="FF960E"/>
                </a:solidFill>
                <a:latin typeface="SimSun"/>
                <a:cs typeface="SimSun"/>
              </a:rPr>
              <a:t>仓储</a:t>
            </a:r>
            <a:r>
              <a:rPr sz="2300" spc="25">
                <a:solidFill>
                  <a:srgbClr val="FF960E"/>
                </a:solidFill>
                <a:latin typeface="KUFBAW+MS-UIGothic"/>
                <a:cs typeface="KUFBAW+MS-UIGothic"/>
              </a:rPr>
              <a:t>与物流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08710" y="483469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KUFBAW+MS-UIGothic"/>
                <a:cs typeface="KUFBAW+MS-UIGothic"/>
              </a:rPr>
              <a:t>成本控制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https://d.book118.com/905310332330011123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KUFBAW+MS-UIGothic</vt:lpstr>
      <vt:lpstr>TQMOQE+TKUBJB+Arial-BoldMT</vt:lpstr>
      <vt:lpstr>Times New Roman</vt:lpstr>
      <vt:lpstr>OIMSOS+OLTUOG+ArialMT</vt:lpstr>
      <vt:lpstr>SimSun</vt:lpstr>
      <vt:lpstr>GRGACJ+JPPLBC+MicrosoftYaHei-Bold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2024-09-27T21:52:42.007</cp:lastPrinted>
  <dcterms:created xsi:type="dcterms:W3CDTF">2024-09-27T13:52:42Z</dcterms:created>
  <dcterms:modified xsi:type="dcterms:W3CDTF">2024-09-27T13:52:43Z</dcterms:modified>
</cp:coreProperties>
</file>