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91D1C-DB1C-4894-8692-6B82ECC82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0AC4E-BC2E-4DDE-BF7F-8F2B596C2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596E2-1891-48EC-AA86-FFD3E0FC8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CB901-BE4A-4AEA-89BB-33775B54D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E545CE-1F91-4811-AB55-FE6074244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E16CF5-D89B-48D4-AB61-DA7F64C3E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EA68BE-87EB-48A7-8A01-2463D769D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2748E-4916-4A59-97C9-5DA5A3657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ACC8A-5F46-4BBA-835F-DFEF87A7C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1A897-BA81-43B4-9ACD-49C5DB1FE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CF3AF-8960-48A2-83C3-6437442DC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11000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长期护理保险课件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长期护理保险概述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长期护理保险的种类与特点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长期护理保险的申请与评估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长期护理保险的费用与支付方式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长期护理保险的市场与监管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长期护理保险的案例分析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长期护理保险概述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长期护理保险（Long-Term Care Insurance，LTCI）是一种为被保险人在年老、疾病或伤残导致生活不能自理时提供护理保障的保险产品。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长期护理保险的保障期限通常较长，覆盖的护理场景多样化，包括家庭护理、养老院护理、康复中心护理等。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24" r="218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92" r="294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长期护理保险起源于20世纪70年代的美国，最初是为了解决老年人的长期护理问题。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随着老龄化社会的加速发展，长期护理保险逐渐受到重视，各国纷纷推出相关政策鼓励保险公司推出更符合市场需求的产品。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长期护理保险的起源与发展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随着人口老龄化的加剧，老年人对长期护理服务的需求不断增加，长期护理保险可以为老年人提供经济保障，减轻家庭负担。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应对老龄化社会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长期护理保险可以覆盖多种护理场景，提供专业的护理服务，确保被保险人得到全面、专业的照顾。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提供专业护理服务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通过购买长期护理保险，被保险人可以获得足够的经济支持，从而维持一定的生活质量，避免因经济压力而影响生活品质。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长期护理保险的重要性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长期护理保险的种类与特点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18" r="1661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专门针对长期护理的保障，与其他健康或生命保险不相关。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独立型长期护理保险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作为寿险、健康险或其他类型保险的附加条款，提供额外的长期护理保障。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附加型长期护理保险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为夫妻双方提供保障，一方成为需要长期护理的被保险人时，另一方将获得一定的保障。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联合式长期护理保险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结合了保障与投资的特性，除了提供长期护理保障，还有投资回报的潜力。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万能型长期护理保险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长期护理保险的种类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专为长期护理设计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覆盖多种服务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长期保障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长期护理保险的特点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193" r="719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116" r="10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98" r="167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7193" r="719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不同于传统的健康或生命保险，专门针对长期护理的费用进行保障。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包括家庭照顾、成人日间照顾、辅助生活设施费用等。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通常覆盖的期限较长，有的甚至可达10年或更久。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根据被保险人的需求和预算，可以选择不同的保障计划和支付方式。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长期护理保险专门针对长期护理的费用，而健康险主要关注疾病和医疗费用。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与健康险的区别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与寿险的区别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与年金险的区别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虽然都涉及生命风险，但寿险主要关注死亡风险，而长期护理保险关注的是长期的生存质量。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年金险主要关注退休后的收入保障，而长期护理保险关注的是因年老或疾病导致的长期护理费用。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长期护理保险与其它保险的区别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长期护理保险的申请与评估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82" r="194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通常要求申请人年龄在65岁以上，或年龄在60-64岁之间且已失能或患有某些严重疾病，同时需要提供相关证明文件。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申请人需向当地社保机构或保险公司提交申请，填写相关表格，并提供所需材料。申请过程可能包括审核、评估和面试等环节。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申请条件与流程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评估机构将根据申请人的年龄、健康状况、生活自理能力等因素进行综合评估，确定其是否符合长期护理保险的给付条件。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评估机构通常采用定性和定量评估方法，包括对申请人进行身体检查、心理测试、生活能力评估等，以全面了解申请人的健康状况和生活自理能力。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38" r="2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https://d.book118.com/905311000320011042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2024-09-04T07:53:28.280</cp:lastPrinted>
  <dcterms:created xsi:type="dcterms:W3CDTF">2024-09-03T23:53:28Z</dcterms:created>
  <dcterms:modified xsi:type="dcterms:W3CDTF">2024-09-03T23:53:30Z</dcterms:modified>
</cp:coreProperties>
</file>